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4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FA6D6"/>
    <a:srgbClr val="F2881A"/>
    <a:srgbClr val="8CC53C"/>
    <a:srgbClr val="FFC211"/>
    <a:srgbClr val="E44096"/>
    <a:srgbClr val="A8449A"/>
    <a:srgbClr val="FFCD99"/>
    <a:srgbClr val="947154"/>
    <a:srgbClr val="FABB85"/>
    <a:srgbClr val="F5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982" autoAdjust="0"/>
  </p:normalViewPr>
  <p:slideViewPr>
    <p:cSldViewPr snapToGrid="0" snapToObjects="1">
      <p:cViewPr varScale="1">
        <p:scale>
          <a:sx n="43" d="100"/>
          <a:sy n="43" d="100"/>
        </p:scale>
        <p:origin x="590" y="62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308699" y="1022190"/>
            <a:ext cx="77604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Agile Diagram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CF77E7C-910C-734F-8712-323AE5D5D497}"/>
              </a:ext>
            </a:extLst>
          </p:cNvPr>
          <p:cNvGrpSpPr/>
          <p:nvPr/>
        </p:nvGrpSpPr>
        <p:grpSpPr>
          <a:xfrm>
            <a:off x="4673237" y="5695126"/>
            <a:ext cx="15031176" cy="5549289"/>
            <a:chOff x="3313974" y="4713515"/>
            <a:chExt cx="13425738" cy="4956585"/>
          </a:xfrm>
        </p:grpSpPr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id="{91949CF4-A765-8740-A18C-BBBBD52C54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13974" y="4713515"/>
              <a:ext cx="4777818" cy="4956583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598">
                <a:solidFill>
                  <a:schemeClr val="tx1"/>
                </a:solidFill>
              </a:endParaRP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D7648C91-F470-3647-8A34-30C02621137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7637934" y="4713515"/>
              <a:ext cx="4777818" cy="4956583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598">
                <a:solidFill>
                  <a:schemeClr val="tx1"/>
                </a:solidFill>
              </a:endParaRPr>
            </a:p>
          </p:txBody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id="{276285CE-8D0E-8C4B-9CE7-FE75712B61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961894" y="4713517"/>
              <a:ext cx="4777818" cy="4956583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598">
                <a:solidFill>
                  <a:schemeClr val="tx1"/>
                </a:solidFill>
              </a:endParaRPr>
            </a:p>
          </p:txBody>
        </p:sp>
      </p:grpSp>
      <p:sp>
        <p:nvSpPr>
          <p:cNvPr id="25" name="Freeform 24">
            <a:extLst>
              <a:ext uri="{FF2B5EF4-FFF2-40B4-BE49-F238E27FC236}">
                <a16:creationId xmlns:a16="http://schemas.microsoft.com/office/drawing/2014/main" id="{617A7BFC-EF18-C74D-B2AF-8C7355A092A7}"/>
              </a:ext>
            </a:extLst>
          </p:cNvPr>
          <p:cNvSpPr/>
          <p:nvPr/>
        </p:nvSpPr>
        <p:spPr>
          <a:xfrm>
            <a:off x="16175107" y="6858000"/>
            <a:ext cx="1758583" cy="175857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3"/>
          </a:solidFill>
          <a:ln w="19050">
            <a:noFill/>
            <a:prstDash val="sysDot"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665" tIns="365665" rIns="315934" bIns="315934" numCol="1" spcCol="1270" anchor="ctr" anchorCtr="0">
            <a:noAutofit/>
          </a:bodyPr>
          <a:lstStyle/>
          <a:p>
            <a:pPr algn="ctr" defTabSz="17775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998" dirty="0">
              <a:solidFill>
                <a:schemeClr val="tx1"/>
              </a:solidFill>
              <a:latin typeface="Roboto Thin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162BF70-249B-8748-962A-8CAB18A64EC8}"/>
              </a:ext>
            </a:extLst>
          </p:cNvPr>
          <p:cNvSpPr/>
          <p:nvPr/>
        </p:nvSpPr>
        <p:spPr>
          <a:xfrm rot="10800000" flipH="1">
            <a:off x="11309533" y="8513220"/>
            <a:ext cx="1758583" cy="175857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2"/>
          </a:solidFill>
          <a:ln w="19050">
            <a:noFill/>
            <a:prstDash val="sysDot"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665" tIns="365665" rIns="315934" bIns="315934" numCol="1" spcCol="1270" anchor="ctr" anchorCtr="0">
            <a:noAutofit/>
          </a:bodyPr>
          <a:lstStyle/>
          <a:p>
            <a:pPr algn="ctr" defTabSz="17775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998" dirty="0">
              <a:solidFill>
                <a:schemeClr val="tx1"/>
              </a:solidFill>
              <a:latin typeface="Roboto Thin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733F7EB9-2C19-0C4A-AFD0-7088CC5B9762}"/>
              </a:ext>
            </a:extLst>
          </p:cNvPr>
          <p:cNvSpPr/>
          <p:nvPr/>
        </p:nvSpPr>
        <p:spPr>
          <a:xfrm>
            <a:off x="6501108" y="6858000"/>
            <a:ext cx="1758583" cy="1758579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1"/>
          </a:solidFill>
          <a:ln w="19050">
            <a:noFill/>
            <a:prstDash val="sysDot"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665" tIns="365665" rIns="315934" bIns="315934" numCol="1" spcCol="1270" anchor="ctr" anchorCtr="0">
            <a:noAutofit/>
          </a:bodyPr>
          <a:lstStyle/>
          <a:p>
            <a:pPr algn="ctr" defTabSz="177755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998" dirty="0">
              <a:solidFill>
                <a:schemeClr val="tx1"/>
              </a:solidFill>
              <a:latin typeface="Roboto Thin" charset="0"/>
            </a:endParaRPr>
          </a:p>
        </p:txBody>
      </p:sp>
      <p:grpSp>
        <p:nvGrpSpPr>
          <p:cNvPr id="28" name="Gráfico 282">
            <a:extLst>
              <a:ext uri="{FF2B5EF4-FFF2-40B4-BE49-F238E27FC236}">
                <a16:creationId xmlns:a16="http://schemas.microsoft.com/office/drawing/2014/main" id="{62314440-5B4B-D045-9B1C-49A58E21FB9E}"/>
              </a:ext>
            </a:extLst>
          </p:cNvPr>
          <p:cNvGrpSpPr/>
          <p:nvPr/>
        </p:nvGrpSpPr>
        <p:grpSpPr>
          <a:xfrm>
            <a:off x="11826843" y="9055068"/>
            <a:ext cx="764658" cy="764658"/>
            <a:chOff x="564780" y="239858"/>
            <a:chExt cx="597977" cy="597977"/>
          </a:xfrm>
          <a:solidFill>
            <a:schemeClr val="bg1"/>
          </a:solidFill>
        </p:grpSpPr>
        <p:sp>
          <p:nvSpPr>
            <p:cNvPr id="29" name="Forma libre 285">
              <a:extLst>
                <a:ext uri="{FF2B5EF4-FFF2-40B4-BE49-F238E27FC236}">
                  <a16:creationId xmlns:a16="http://schemas.microsoft.com/office/drawing/2014/main" id="{6588B82B-F3B9-DB47-82B9-4B443D3BD8D4}"/>
                </a:ext>
              </a:extLst>
            </p:cNvPr>
            <p:cNvSpPr/>
            <p:nvPr/>
          </p:nvSpPr>
          <p:spPr>
            <a:xfrm>
              <a:off x="563824" y="238902"/>
              <a:ext cx="517652" cy="517652"/>
            </a:xfrm>
            <a:custGeom>
              <a:avLst/>
              <a:gdLst>
                <a:gd name="connsiteX0" fmla="*/ 245812 w 517651"/>
                <a:gd name="connsiteY0" fmla="*/ 436157 h 517651"/>
                <a:gd name="connsiteX1" fmla="*/ 436254 w 517651"/>
                <a:gd name="connsiteY1" fmla="*/ 245757 h 517651"/>
                <a:gd name="connsiteX2" fmla="*/ 498982 w 517651"/>
                <a:gd name="connsiteY2" fmla="*/ 256568 h 517651"/>
                <a:gd name="connsiteX3" fmla="*/ 503472 w 517651"/>
                <a:gd name="connsiteY3" fmla="*/ 257325 h 517651"/>
                <a:gd name="connsiteX4" fmla="*/ 504004 w 517651"/>
                <a:gd name="connsiteY4" fmla="*/ 257325 h 517651"/>
                <a:gd name="connsiteX5" fmla="*/ 517607 w 517651"/>
                <a:gd name="connsiteY5" fmla="*/ 243725 h 517651"/>
                <a:gd name="connsiteX6" fmla="*/ 516783 w 517651"/>
                <a:gd name="connsiteY6" fmla="*/ 238997 h 517651"/>
                <a:gd name="connsiteX7" fmla="*/ 259415 w 517651"/>
                <a:gd name="connsiteY7" fmla="*/ 956 h 517651"/>
                <a:gd name="connsiteX8" fmla="*/ 956 w 517651"/>
                <a:gd name="connsiteY8" fmla="*/ 259358 h 517651"/>
                <a:gd name="connsiteX9" fmla="*/ 242915 w 517651"/>
                <a:gd name="connsiteY9" fmla="*/ 516948 h 517651"/>
                <a:gd name="connsiteX10" fmla="*/ 243766 w 517651"/>
                <a:gd name="connsiteY10" fmla="*/ 516975 h 517651"/>
                <a:gd name="connsiteX11" fmla="*/ 254606 w 517651"/>
                <a:gd name="connsiteY11" fmla="*/ 511595 h 517651"/>
                <a:gd name="connsiteX12" fmla="*/ 256598 w 517651"/>
                <a:gd name="connsiteY12" fmla="*/ 498899 h 517651"/>
                <a:gd name="connsiteX13" fmla="*/ 245812 w 517651"/>
                <a:gd name="connsiteY13" fmla="*/ 436157 h 517651"/>
                <a:gd name="connsiteX14" fmla="*/ 187372 w 517651"/>
                <a:gd name="connsiteY14" fmla="*/ 350573 h 517651"/>
                <a:gd name="connsiteX15" fmla="*/ 177756 w 517651"/>
                <a:gd name="connsiteY15" fmla="*/ 354557 h 517651"/>
                <a:gd name="connsiteX16" fmla="*/ 168140 w 517651"/>
                <a:gd name="connsiteY16" fmla="*/ 350573 h 517651"/>
                <a:gd name="connsiteX17" fmla="*/ 168140 w 517651"/>
                <a:gd name="connsiteY17" fmla="*/ 331342 h 517651"/>
                <a:gd name="connsiteX18" fmla="*/ 245757 w 517651"/>
                <a:gd name="connsiteY18" fmla="*/ 253726 h 517651"/>
                <a:gd name="connsiteX19" fmla="*/ 245757 w 517651"/>
                <a:gd name="connsiteY19" fmla="*/ 96157 h 517651"/>
                <a:gd name="connsiteX20" fmla="*/ 259358 w 517651"/>
                <a:gd name="connsiteY20" fmla="*/ 82557 h 517651"/>
                <a:gd name="connsiteX21" fmla="*/ 272958 w 517651"/>
                <a:gd name="connsiteY21" fmla="*/ 96157 h 517651"/>
                <a:gd name="connsiteX22" fmla="*/ 272958 w 517651"/>
                <a:gd name="connsiteY22" fmla="*/ 259358 h 517651"/>
                <a:gd name="connsiteX23" fmla="*/ 268974 w 517651"/>
                <a:gd name="connsiteY23" fmla="*/ 268974 h 517651"/>
                <a:gd name="connsiteX24" fmla="*/ 187372 w 517651"/>
                <a:gd name="connsiteY24" fmla="*/ 350573 h 51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17651" h="517651">
                  <a:moveTo>
                    <a:pt x="245812" y="436157"/>
                  </a:moveTo>
                  <a:cubicBezTo>
                    <a:pt x="245812" y="331170"/>
                    <a:pt x="331255" y="245757"/>
                    <a:pt x="436254" y="245757"/>
                  </a:cubicBezTo>
                  <a:cubicBezTo>
                    <a:pt x="457349" y="245757"/>
                    <a:pt x="478445" y="249396"/>
                    <a:pt x="498982" y="256568"/>
                  </a:cubicBezTo>
                  <a:cubicBezTo>
                    <a:pt x="500443" y="257073"/>
                    <a:pt x="501958" y="257325"/>
                    <a:pt x="503472" y="257325"/>
                  </a:cubicBezTo>
                  <a:cubicBezTo>
                    <a:pt x="503685" y="257338"/>
                    <a:pt x="503871" y="257325"/>
                    <a:pt x="504004" y="257325"/>
                  </a:cubicBezTo>
                  <a:cubicBezTo>
                    <a:pt x="511523" y="257325"/>
                    <a:pt x="517607" y="251242"/>
                    <a:pt x="517607" y="243725"/>
                  </a:cubicBezTo>
                  <a:cubicBezTo>
                    <a:pt x="517607" y="242065"/>
                    <a:pt x="517315" y="240471"/>
                    <a:pt x="516783" y="238997"/>
                  </a:cubicBezTo>
                  <a:cubicBezTo>
                    <a:pt x="506289" y="105201"/>
                    <a:pt x="393984" y="956"/>
                    <a:pt x="259415" y="956"/>
                  </a:cubicBezTo>
                  <a:cubicBezTo>
                    <a:pt x="116901" y="956"/>
                    <a:pt x="956" y="116876"/>
                    <a:pt x="956" y="259358"/>
                  </a:cubicBezTo>
                  <a:cubicBezTo>
                    <a:pt x="956" y="395212"/>
                    <a:pt x="107230" y="508356"/>
                    <a:pt x="242915" y="516948"/>
                  </a:cubicBezTo>
                  <a:cubicBezTo>
                    <a:pt x="243180" y="516961"/>
                    <a:pt x="243474" y="516975"/>
                    <a:pt x="243766" y="516975"/>
                  </a:cubicBezTo>
                  <a:cubicBezTo>
                    <a:pt x="248016" y="516975"/>
                    <a:pt x="252029" y="514996"/>
                    <a:pt x="254606" y="511595"/>
                  </a:cubicBezTo>
                  <a:cubicBezTo>
                    <a:pt x="257369" y="507969"/>
                    <a:pt x="258113" y="503202"/>
                    <a:pt x="256598" y="498899"/>
                  </a:cubicBezTo>
                  <a:cubicBezTo>
                    <a:pt x="249451" y="478379"/>
                    <a:pt x="245812" y="457261"/>
                    <a:pt x="245812" y="436157"/>
                  </a:cubicBezTo>
                  <a:close/>
                  <a:moveTo>
                    <a:pt x="187372" y="350573"/>
                  </a:moveTo>
                  <a:cubicBezTo>
                    <a:pt x="184716" y="353228"/>
                    <a:pt x="181235" y="354557"/>
                    <a:pt x="177756" y="354557"/>
                  </a:cubicBezTo>
                  <a:cubicBezTo>
                    <a:pt x="174277" y="354557"/>
                    <a:pt x="170797" y="353228"/>
                    <a:pt x="168140" y="350573"/>
                  </a:cubicBezTo>
                  <a:cubicBezTo>
                    <a:pt x="162827" y="345260"/>
                    <a:pt x="162827" y="336653"/>
                    <a:pt x="168140" y="331342"/>
                  </a:cubicBezTo>
                  <a:lnTo>
                    <a:pt x="245757" y="253726"/>
                  </a:lnTo>
                  <a:lnTo>
                    <a:pt x="245757" y="96157"/>
                  </a:lnTo>
                  <a:cubicBezTo>
                    <a:pt x="245757" y="88640"/>
                    <a:pt x="251840" y="82557"/>
                    <a:pt x="259358" y="82557"/>
                  </a:cubicBezTo>
                  <a:cubicBezTo>
                    <a:pt x="266875" y="82557"/>
                    <a:pt x="272958" y="88640"/>
                    <a:pt x="272958" y="96157"/>
                  </a:cubicBezTo>
                  <a:lnTo>
                    <a:pt x="272958" y="259358"/>
                  </a:lnTo>
                  <a:cubicBezTo>
                    <a:pt x="272958" y="262970"/>
                    <a:pt x="271524" y="266424"/>
                    <a:pt x="268974" y="268974"/>
                  </a:cubicBezTo>
                  <a:lnTo>
                    <a:pt x="187372" y="3505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sp>
          <p:nvSpPr>
            <p:cNvPr id="30" name="Forma libre 286">
              <a:extLst>
                <a:ext uri="{FF2B5EF4-FFF2-40B4-BE49-F238E27FC236}">
                  <a16:creationId xmlns:a16="http://schemas.microsoft.com/office/drawing/2014/main" id="{43E4E111-13D9-E349-9893-5CB94302DB31}"/>
                </a:ext>
              </a:extLst>
            </p:cNvPr>
            <p:cNvSpPr/>
            <p:nvPr/>
          </p:nvSpPr>
          <p:spPr>
            <a:xfrm>
              <a:off x="835824" y="510902"/>
              <a:ext cx="327676" cy="327676"/>
            </a:xfrm>
            <a:custGeom>
              <a:avLst/>
              <a:gdLst>
                <a:gd name="connsiteX0" fmla="*/ 164157 w 327676"/>
                <a:gd name="connsiteY0" fmla="*/ 956 h 327676"/>
                <a:gd name="connsiteX1" fmla="*/ 956 w 327676"/>
                <a:gd name="connsiteY1" fmla="*/ 164157 h 327676"/>
                <a:gd name="connsiteX2" fmla="*/ 164157 w 327676"/>
                <a:gd name="connsiteY2" fmla="*/ 327357 h 327676"/>
                <a:gd name="connsiteX3" fmla="*/ 327357 w 327676"/>
                <a:gd name="connsiteY3" fmla="*/ 164157 h 327676"/>
                <a:gd name="connsiteX4" fmla="*/ 164157 w 327676"/>
                <a:gd name="connsiteY4" fmla="*/ 956 h 327676"/>
                <a:gd name="connsiteX5" fmla="*/ 157357 w 327676"/>
                <a:gd name="connsiteY5" fmla="*/ 150558 h 327676"/>
                <a:gd name="connsiteX6" fmla="*/ 170958 w 327676"/>
                <a:gd name="connsiteY6" fmla="*/ 150558 h 327676"/>
                <a:gd name="connsiteX7" fmla="*/ 218557 w 327676"/>
                <a:gd name="connsiteY7" fmla="*/ 198157 h 327676"/>
                <a:gd name="connsiteX8" fmla="*/ 177757 w 327676"/>
                <a:gd name="connsiteY8" fmla="*/ 245070 h 327676"/>
                <a:gd name="connsiteX9" fmla="*/ 177757 w 327676"/>
                <a:gd name="connsiteY9" fmla="*/ 259358 h 327676"/>
                <a:gd name="connsiteX10" fmla="*/ 164157 w 327676"/>
                <a:gd name="connsiteY10" fmla="*/ 272958 h 327676"/>
                <a:gd name="connsiteX11" fmla="*/ 150556 w 327676"/>
                <a:gd name="connsiteY11" fmla="*/ 259358 h 327676"/>
                <a:gd name="connsiteX12" fmla="*/ 150556 w 327676"/>
                <a:gd name="connsiteY12" fmla="*/ 245757 h 327676"/>
                <a:gd name="connsiteX13" fmla="*/ 123357 w 327676"/>
                <a:gd name="connsiteY13" fmla="*/ 245757 h 327676"/>
                <a:gd name="connsiteX14" fmla="*/ 109756 w 327676"/>
                <a:gd name="connsiteY14" fmla="*/ 232157 h 327676"/>
                <a:gd name="connsiteX15" fmla="*/ 123357 w 327676"/>
                <a:gd name="connsiteY15" fmla="*/ 218556 h 327676"/>
                <a:gd name="connsiteX16" fmla="*/ 170956 w 327676"/>
                <a:gd name="connsiteY16" fmla="*/ 218556 h 327676"/>
                <a:gd name="connsiteX17" fmla="*/ 191356 w 327676"/>
                <a:gd name="connsiteY17" fmla="*/ 198156 h 327676"/>
                <a:gd name="connsiteX18" fmla="*/ 170956 w 327676"/>
                <a:gd name="connsiteY18" fmla="*/ 177756 h 327676"/>
                <a:gd name="connsiteX19" fmla="*/ 157357 w 327676"/>
                <a:gd name="connsiteY19" fmla="*/ 177756 h 327676"/>
                <a:gd name="connsiteX20" fmla="*/ 109757 w 327676"/>
                <a:gd name="connsiteY20" fmla="*/ 130156 h 327676"/>
                <a:gd name="connsiteX21" fmla="*/ 150558 w 327676"/>
                <a:gd name="connsiteY21" fmla="*/ 83244 h 327676"/>
                <a:gd name="connsiteX22" fmla="*/ 150558 w 327676"/>
                <a:gd name="connsiteY22" fmla="*/ 68956 h 327676"/>
                <a:gd name="connsiteX23" fmla="*/ 164158 w 327676"/>
                <a:gd name="connsiteY23" fmla="*/ 55356 h 327676"/>
                <a:gd name="connsiteX24" fmla="*/ 177757 w 327676"/>
                <a:gd name="connsiteY24" fmla="*/ 68957 h 327676"/>
                <a:gd name="connsiteX25" fmla="*/ 177757 w 327676"/>
                <a:gd name="connsiteY25" fmla="*/ 82558 h 327676"/>
                <a:gd name="connsiteX26" fmla="*/ 204957 w 327676"/>
                <a:gd name="connsiteY26" fmla="*/ 82558 h 327676"/>
                <a:gd name="connsiteX27" fmla="*/ 218557 w 327676"/>
                <a:gd name="connsiteY27" fmla="*/ 96158 h 327676"/>
                <a:gd name="connsiteX28" fmla="*/ 204957 w 327676"/>
                <a:gd name="connsiteY28" fmla="*/ 109759 h 327676"/>
                <a:gd name="connsiteX29" fmla="*/ 157357 w 327676"/>
                <a:gd name="connsiteY29" fmla="*/ 109759 h 327676"/>
                <a:gd name="connsiteX30" fmla="*/ 136957 w 327676"/>
                <a:gd name="connsiteY30" fmla="*/ 130159 h 327676"/>
                <a:gd name="connsiteX31" fmla="*/ 157357 w 327676"/>
                <a:gd name="connsiteY31" fmla="*/ 150558 h 3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27676" h="327676">
                  <a:moveTo>
                    <a:pt x="164157" y="956"/>
                  </a:moveTo>
                  <a:cubicBezTo>
                    <a:pt x="74163" y="956"/>
                    <a:pt x="956" y="74163"/>
                    <a:pt x="956" y="164157"/>
                  </a:cubicBezTo>
                  <a:cubicBezTo>
                    <a:pt x="956" y="254150"/>
                    <a:pt x="74163" y="327357"/>
                    <a:pt x="164157" y="327357"/>
                  </a:cubicBezTo>
                  <a:cubicBezTo>
                    <a:pt x="254150" y="327357"/>
                    <a:pt x="327357" y="254150"/>
                    <a:pt x="327357" y="164157"/>
                  </a:cubicBezTo>
                  <a:cubicBezTo>
                    <a:pt x="327357" y="74163"/>
                    <a:pt x="254152" y="956"/>
                    <a:pt x="164157" y="956"/>
                  </a:cubicBezTo>
                  <a:close/>
                  <a:moveTo>
                    <a:pt x="157357" y="150558"/>
                  </a:moveTo>
                  <a:lnTo>
                    <a:pt x="170958" y="150558"/>
                  </a:lnTo>
                  <a:cubicBezTo>
                    <a:pt x="197201" y="150558"/>
                    <a:pt x="218557" y="171914"/>
                    <a:pt x="218557" y="198157"/>
                  </a:cubicBezTo>
                  <a:cubicBezTo>
                    <a:pt x="218557" y="222074"/>
                    <a:pt x="200766" y="241737"/>
                    <a:pt x="177757" y="245070"/>
                  </a:cubicBezTo>
                  <a:lnTo>
                    <a:pt x="177757" y="259358"/>
                  </a:lnTo>
                  <a:cubicBezTo>
                    <a:pt x="177757" y="266875"/>
                    <a:pt x="171674" y="272958"/>
                    <a:pt x="164157" y="272958"/>
                  </a:cubicBezTo>
                  <a:cubicBezTo>
                    <a:pt x="156639" y="272958"/>
                    <a:pt x="150556" y="266875"/>
                    <a:pt x="150556" y="259358"/>
                  </a:cubicBezTo>
                  <a:lnTo>
                    <a:pt x="150556" y="245757"/>
                  </a:lnTo>
                  <a:lnTo>
                    <a:pt x="123357" y="245757"/>
                  </a:lnTo>
                  <a:cubicBezTo>
                    <a:pt x="115839" y="245757"/>
                    <a:pt x="109756" y="239674"/>
                    <a:pt x="109756" y="232157"/>
                  </a:cubicBezTo>
                  <a:cubicBezTo>
                    <a:pt x="109756" y="224639"/>
                    <a:pt x="115839" y="218556"/>
                    <a:pt x="123357" y="218556"/>
                  </a:cubicBezTo>
                  <a:lnTo>
                    <a:pt x="170956" y="218556"/>
                  </a:lnTo>
                  <a:cubicBezTo>
                    <a:pt x="182193" y="218556"/>
                    <a:pt x="191356" y="209405"/>
                    <a:pt x="191356" y="198156"/>
                  </a:cubicBezTo>
                  <a:cubicBezTo>
                    <a:pt x="191356" y="186907"/>
                    <a:pt x="182192" y="177756"/>
                    <a:pt x="170956" y="177756"/>
                  </a:cubicBezTo>
                  <a:lnTo>
                    <a:pt x="157357" y="177756"/>
                  </a:lnTo>
                  <a:cubicBezTo>
                    <a:pt x="131114" y="177756"/>
                    <a:pt x="109757" y="156400"/>
                    <a:pt x="109757" y="130156"/>
                  </a:cubicBezTo>
                  <a:cubicBezTo>
                    <a:pt x="109757" y="106240"/>
                    <a:pt x="127549" y="86577"/>
                    <a:pt x="150558" y="83244"/>
                  </a:cubicBezTo>
                  <a:lnTo>
                    <a:pt x="150558" y="68956"/>
                  </a:lnTo>
                  <a:cubicBezTo>
                    <a:pt x="150558" y="61439"/>
                    <a:pt x="156641" y="55356"/>
                    <a:pt x="164158" y="55356"/>
                  </a:cubicBezTo>
                  <a:cubicBezTo>
                    <a:pt x="171676" y="55356"/>
                    <a:pt x="177757" y="61440"/>
                    <a:pt x="177757" y="68957"/>
                  </a:cubicBezTo>
                  <a:lnTo>
                    <a:pt x="177757" y="82558"/>
                  </a:lnTo>
                  <a:lnTo>
                    <a:pt x="204957" y="82558"/>
                  </a:lnTo>
                  <a:cubicBezTo>
                    <a:pt x="212474" y="82558"/>
                    <a:pt x="218557" y="88641"/>
                    <a:pt x="218557" y="96158"/>
                  </a:cubicBezTo>
                  <a:cubicBezTo>
                    <a:pt x="218557" y="103676"/>
                    <a:pt x="212474" y="109759"/>
                    <a:pt x="204957" y="109759"/>
                  </a:cubicBezTo>
                  <a:lnTo>
                    <a:pt x="157357" y="109759"/>
                  </a:lnTo>
                  <a:cubicBezTo>
                    <a:pt x="146121" y="109759"/>
                    <a:pt x="136957" y="118909"/>
                    <a:pt x="136957" y="130159"/>
                  </a:cubicBezTo>
                  <a:cubicBezTo>
                    <a:pt x="136957" y="141408"/>
                    <a:pt x="146122" y="150558"/>
                    <a:pt x="157357" y="15055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grpSp>
        <p:nvGrpSpPr>
          <p:cNvPr id="31" name="Gráfico 48">
            <a:extLst>
              <a:ext uri="{FF2B5EF4-FFF2-40B4-BE49-F238E27FC236}">
                <a16:creationId xmlns:a16="http://schemas.microsoft.com/office/drawing/2014/main" id="{E7C1870D-B95F-144E-AE1E-31DF5EE87B95}"/>
              </a:ext>
            </a:extLst>
          </p:cNvPr>
          <p:cNvGrpSpPr/>
          <p:nvPr/>
        </p:nvGrpSpPr>
        <p:grpSpPr>
          <a:xfrm>
            <a:off x="16675052" y="7337693"/>
            <a:ext cx="764658" cy="764658"/>
            <a:chOff x="1719249" y="239858"/>
            <a:chExt cx="597977" cy="597977"/>
          </a:xfrm>
          <a:solidFill>
            <a:schemeClr val="bg1"/>
          </a:solidFill>
        </p:grpSpPr>
        <p:sp>
          <p:nvSpPr>
            <p:cNvPr id="32" name="Forma libre 288">
              <a:extLst>
                <a:ext uri="{FF2B5EF4-FFF2-40B4-BE49-F238E27FC236}">
                  <a16:creationId xmlns:a16="http://schemas.microsoft.com/office/drawing/2014/main" id="{5B31DEAA-05C1-8049-9EAD-96E80F4BB793}"/>
                </a:ext>
              </a:extLst>
            </p:cNvPr>
            <p:cNvSpPr/>
            <p:nvPr/>
          </p:nvSpPr>
          <p:spPr>
            <a:xfrm>
              <a:off x="1718373" y="238981"/>
              <a:ext cx="599145" cy="599145"/>
            </a:xfrm>
            <a:custGeom>
              <a:avLst/>
              <a:gdLst>
                <a:gd name="connsiteX0" fmla="*/ 597710 w 599144"/>
                <a:gd name="connsiteY0" fmla="*/ 107778 h 599144"/>
                <a:gd name="connsiteX1" fmla="*/ 588415 w 599144"/>
                <a:gd name="connsiteY1" fmla="*/ 100697 h 599144"/>
                <a:gd name="connsiteX2" fmla="*/ 520456 w 599144"/>
                <a:gd name="connsiteY2" fmla="*/ 79272 h 599144"/>
                <a:gd name="connsiteX3" fmla="*/ 499020 w 599144"/>
                <a:gd name="connsiteY3" fmla="*/ 11326 h 599144"/>
                <a:gd name="connsiteX4" fmla="*/ 491963 w 599144"/>
                <a:gd name="connsiteY4" fmla="*/ 2019 h 599144"/>
                <a:gd name="connsiteX5" fmla="*/ 480284 w 599144"/>
                <a:gd name="connsiteY5" fmla="*/ 2676 h 599144"/>
                <a:gd name="connsiteX6" fmla="*/ 424442 w 599144"/>
                <a:gd name="connsiteY6" fmla="*/ 88081 h 599144"/>
                <a:gd name="connsiteX7" fmla="*/ 424442 w 599144"/>
                <a:gd name="connsiteY7" fmla="*/ 132049 h 599144"/>
                <a:gd name="connsiteX8" fmla="*/ 299864 w 599144"/>
                <a:gd name="connsiteY8" fmla="*/ 262490 h 599144"/>
                <a:gd name="connsiteX9" fmla="*/ 299864 w 599144"/>
                <a:gd name="connsiteY9" fmla="*/ 263894 h 599144"/>
                <a:gd name="connsiteX10" fmla="*/ 299864 w 599144"/>
                <a:gd name="connsiteY10" fmla="*/ 277090 h 599144"/>
                <a:gd name="connsiteX11" fmla="*/ 296215 w 599144"/>
                <a:gd name="connsiteY11" fmla="*/ 285898 h 599144"/>
                <a:gd name="connsiteX12" fmla="*/ 241225 w 599144"/>
                <a:gd name="connsiteY12" fmla="*/ 340887 h 599144"/>
                <a:gd name="connsiteX13" fmla="*/ 232417 w 599144"/>
                <a:gd name="connsiteY13" fmla="*/ 344537 h 599144"/>
                <a:gd name="connsiteX14" fmla="*/ 223608 w 599144"/>
                <a:gd name="connsiteY14" fmla="*/ 340887 h 599144"/>
                <a:gd name="connsiteX15" fmla="*/ 223608 w 599144"/>
                <a:gd name="connsiteY15" fmla="*/ 323272 h 599144"/>
                <a:gd name="connsiteX16" fmla="*/ 274948 w 599144"/>
                <a:gd name="connsiteY16" fmla="*/ 271932 h 599144"/>
                <a:gd name="connsiteX17" fmla="*/ 274948 w 599144"/>
                <a:gd name="connsiteY17" fmla="*/ 262492 h 599144"/>
                <a:gd name="connsiteX18" fmla="*/ 275653 w 599144"/>
                <a:gd name="connsiteY18" fmla="*/ 253792 h 599144"/>
                <a:gd name="connsiteX19" fmla="*/ 250031 w 599144"/>
                <a:gd name="connsiteY19" fmla="*/ 250035 h 599144"/>
                <a:gd name="connsiteX20" fmla="*/ 150369 w 599144"/>
                <a:gd name="connsiteY20" fmla="*/ 349697 h 599144"/>
                <a:gd name="connsiteX21" fmla="*/ 250034 w 599144"/>
                <a:gd name="connsiteY21" fmla="*/ 449359 h 599144"/>
                <a:gd name="connsiteX22" fmla="*/ 349696 w 599144"/>
                <a:gd name="connsiteY22" fmla="*/ 349697 h 599144"/>
                <a:gd name="connsiteX23" fmla="*/ 336079 w 599144"/>
                <a:gd name="connsiteY23" fmla="*/ 299865 h 599144"/>
                <a:gd name="connsiteX24" fmla="*/ 337238 w 599144"/>
                <a:gd name="connsiteY24" fmla="*/ 299865 h 599144"/>
                <a:gd name="connsiteX25" fmla="*/ 396204 w 599144"/>
                <a:gd name="connsiteY25" fmla="*/ 255815 h 599144"/>
                <a:gd name="connsiteX26" fmla="*/ 424442 w 599144"/>
                <a:gd name="connsiteY26" fmla="*/ 349697 h 599144"/>
                <a:gd name="connsiteX27" fmla="*/ 250033 w 599144"/>
                <a:gd name="connsiteY27" fmla="*/ 524107 h 599144"/>
                <a:gd name="connsiteX28" fmla="*/ 75623 w 599144"/>
                <a:gd name="connsiteY28" fmla="*/ 349696 h 599144"/>
                <a:gd name="connsiteX29" fmla="*/ 250033 w 599144"/>
                <a:gd name="connsiteY29" fmla="*/ 175286 h 599144"/>
                <a:gd name="connsiteX30" fmla="*/ 321107 w 599144"/>
                <a:gd name="connsiteY30" fmla="*/ 191030 h 599144"/>
                <a:gd name="connsiteX31" fmla="*/ 379693 w 599144"/>
                <a:gd name="connsiteY31" fmla="*/ 137229 h 599144"/>
                <a:gd name="connsiteX32" fmla="*/ 250033 w 599144"/>
                <a:gd name="connsiteY32" fmla="*/ 100539 h 599144"/>
                <a:gd name="connsiteX33" fmla="*/ 876 w 599144"/>
                <a:gd name="connsiteY33" fmla="*/ 349696 h 599144"/>
                <a:gd name="connsiteX34" fmla="*/ 250034 w 599144"/>
                <a:gd name="connsiteY34" fmla="*/ 598854 h 599144"/>
                <a:gd name="connsiteX35" fmla="*/ 499191 w 599144"/>
                <a:gd name="connsiteY35" fmla="*/ 349697 h 599144"/>
                <a:gd name="connsiteX36" fmla="*/ 447902 w 599144"/>
                <a:gd name="connsiteY36" fmla="*/ 198773 h 599144"/>
                <a:gd name="connsiteX37" fmla="*/ 467681 w 599144"/>
                <a:gd name="connsiteY37" fmla="*/ 175287 h 599144"/>
                <a:gd name="connsiteX38" fmla="*/ 511649 w 599144"/>
                <a:gd name="connsiteY38" fmla="*/ 175287 h 599144"/>
                <a:gd name="connsiteX39" fmla="*/ 597053 w 599144"/>
                <a:gd name="connsiteY39" fmla="*/ 119434 h 599144"/>
                <a:gd name="connsiteX40" fmla="*/ 597710 w 599144"/>
                <a:gd name="connsiteY40" fmla="*/ 107778 h 59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99144" h="599144">
                  <a:moveTo>
                    <a:pt x="597710" y="107778"/>
                  </a:moveTo>
                  <a:cubicBezTo>
                    <a:pt x="595982" y="104018"/>
                    <a:pt x="592478" y="101366"/>
                    <a:pt x="588415" y="100697"/>
                  </a:cubicBezTo>
                  <a:cubicBezTo>
                    <a:pt x="565300" y="96913"/>
                    <a:pt x="528948" y="87764"/>
                    <a:pt x="520456" y="79272"/>
                  </a:cubicBezTo>
                  <a:cubicBezTo>
                    <a:pt x="511964" y="70780"/>
                    <a:pt x="502816" y="34417"/>
                    <a:pt x="499020" y="11326"/>
                  </a:cubicBezTo>
                  <a:cubicBezTo>
                    <a:pt x="498362" y="7238"/>
                    <a:pt x="495711" y="3759"/>
                    <a:pt x="491963" y="2019"/>
                  </a:cubicBezTo>
                  <a:cubicBezTo>
                    <a:pt x="488168" y="279"/>
                    <a:pt x="483837" y="547"/>
                    <a:pt x="480284" y="2676"/>
                  </a:cubicBezTo>
                  <a:cubicBezTo>
                    <a:pt x="477997" y="4051"/>
                    <a:pt x="424442" y="37009"/>
                    <a:pt x="424442" y="88081"/>
                  </a:cubicBezTo>
                  <a:lnTo>
                    <a:pt x="424442" y="132049"/>
                  </a:lnTo>
                  <a:cubicBezTo>
                    <a:pt x="366534" y="180068"/>
                    <a:pt x="299864" y="240203"/>
                    <a:pt x="299864" y="262490"/>
                  </a:cubicBezTo>
                  <a:lnTo>
                    <a:pt x="299864" y="263894"/>
                  </a:lnTo>
                  <a:lnTo>
                    <a:pt x="299864" y="277090"/>
                  </a:lnTo>
                  <a:cubicBezTo>
                    <a:pt x="299864" y="280398"/>
                    <a:pt x="298551" y="283562"/>
                    <a:pt x="296215" y="285898"/>
                  </a:cubicBezTo>
                  <a:lnTo>
                    <a:pt x="241225" y="340887"/>
                  </a:lnTo>
                  <a:cubicBezTo>
                    <a:pt x="238793" y="343320"/>
                    <a:pt x="235604" y="344537"/>
                    <a:pt x="232417" y="344537"/>
                  </a:cubicBezTo>
                  <a:cubicBezTo>
                    <a:pt x="229230" y="344537"/>
                    <a:pt x="226042" y="343320"/>
                    <a:pt x="223608" y="340887"/>
                  </a:cubicBezTo>
                  <a:cubicBezTo>
                    <a:pt x="218742" y="336021"/>
                    <a:pt x="218742" y="328137"/>
                    <a:pt x="223608" y="323272"/>
                  </a:cubicBezTo>
                  <a:lnTo>
                    <a:pt x="274948" y="271932"/>
                  </a:lnTo>
                  <a:lnTo>
                    <a:pt x="274948" y="262492"/>
                  </a:lnTo>
                  <a:cubicBezTo>
                    <a:pt x="274948" y="260020"/>
                    <a:pt x="274992" y="257216"/>
                    <a:pt x="275653" y="253792"/>
                  </a:cubicBezTo>
                  <a:cubicBezTo>
                    <a:pt x="267428" y="251587"/>
                    <a:pt x="258945" y="250035"/>
                    <a:pt x="250031" y="250035"/>
                  </a:cubicBezTo>
                  <a:cubicBezTo>
                    <a:pt x="195065" y="250035"/>
                    <a:pt x="150369" y="294744"/>
                    <a:pt x="150369" y="349697"/>
                  </a:cubicBezTo>
                  <a:cubicBezTo>
                    <a:pt x="150369" y="404650"/>
                    <a:pt x="195068" y="449359"/>
                    <a:pt x="250034" y="449359"/>
                  </a:cubicBezTo>
                  <a:cubicBezTo>
                    <a:pt x="305000" y="449359"/>
                    <a:pt x="349696" y="404650"/>
                    <a:pt x="349696" y="349697"/>
                  </a:cubicBezTo>
                  <a:cubicBezTo>
                    <a:pt x="349696" y="331479"/>
                    <a:pt x="344706" y="314488"/>
                    <a:pt x="336079" y="299865"/>
                  </a:cubicBezTo>
                  <a:lnTo>
                    <a:pt x="337238" y="299865"/>
                  </a:lnTo>
                  <a:cubicBezTo>
                    <a:pt x="348903" y="299865"/>
                    <a:pt x="370968" y="281528"/>
                    <a:pt x="396204" y="255815"/>
                  </a:cubicBezTo>
                  <a:cubicBezTo>
                    <a:pt x="414398" y="284000"/>
                    <a:pt x="424442" y="316084"/>
                    <a:pt x="424442" y="349697"/>
                  </a:cubicBezTo>
                  <a:cubicBezTo>
                    <a:pt x="424442" y="445869"/>
                    <a:pt x="346191" y="524107"/>
                    <a:pt x="250033" y="524107"/>
                  </a:cubicBezTo>
                  <a:cubicBezTo>
                    <a:pt x="153874" y="524107"/>
                    <a:pt x="75623" y="445867"/>
                    <a:pt x="75623" y="349696"/>
                  </a:cubicBezTo>
                  <a:cubicBezTo>
                    <a:pt x="75623" y="253524"/>
                    <a:pt x="153874" y="175286"/>
                    <a:pt x="250033" y="175286"/>
                  </a:cubicBezTo>
                  <a:cubicBezTo>
                    <a:pt x="274866" y="175286"/>
                    <a:pt x="298827" y="180966"/>
                    <a:pt x="321107" y="191030"/>
                  </a:cubicBezTo>
                  <a:cubicBezTo>
                    <a:pt x="335615" y="176451"/>
                    <a:pt x="354568" y="158857"/>
                    <a:pt x="379693" y="137229"/>
                  </a:cubicBezTo>
                  <a:cubicBezTo>
                    <a:pt x="340810" y="113503"/>
                    <a:pt x="295948" y="100539"/>
                    <a:pt x="250033" y="100539"/>
                  </a:cubicBezTo>
                  <a:cubicBezTo>
                    <a:pt x="112657" y="100539"/>
                    <a:pt x="876" y="212307"/>
                    <a:pt x="876" y="349696"/>
                  </a:cubicBezTo>
                  <a:cubicBezTo>
                    <a:pt x="876" y="487085"/>
                    <a:pt x="112657" y="598854"/>
                    <a:pt x="250034" y="598854"/>
                  </a:cubicBezTo>
                  <a:cubicBezTo>
                    <a:pt x="387411" y="598854"/>
                    <a:pt x="499191" y="487086"/>
                    <a:pt x="499191" y="349697"/>
                  </a:cubicBezTo>
                  <a:cubicBezTo>
                    <a:pt x="499191" y="295120"/>
                    <a:pt x="480918" y="242035"/>
                    <a:pt x="447902" y="198773"/>
                  </a:cubicBezTo>
                  <a:cubicBezTo>
                    <a:pt x="454628" y="190906"/>
                    <a:pt x="461267" y="183020"/>
                    <a:pt x="467681" y="175287"/>
                  </a:cubicBezTo>
                  <a:lnTo>
                    <a:pt x="511649" y="175287"/>
                  </a:lnTo>
                  <a:cubicBezTo>
                    <a:pt x="562745" y="175287"/>
                    <a:pt x="595690" y="121721"/>
                    <a:pt x="597053" y="119434"/>
                  </a:cubicBezTo>
                  <a:cubicBezTo>
                    <a:pt x="599194" y="115893"/>
                    <a:pt x="599437" y="111525"/>
                    <a:pt x="597710" y="1077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</p:grpSp>
      <p:pic>
        <p:nvPicPr>
          <p:cNvPr id="33" name="Gráfico 446">
            <a:extLst>
              <a:ext uri="{FF2B5EF4-FFF2-40B4-BE49-F238E27FC236}">
                <a16:creationId xmlns:a16="http://schemas.microsoft.com/office/drawing/2014/main" id="{5DB675EB-D993-504A-A6BE-1A81AC5D7C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1427" y="7405687"/>
            <a:ext cx="751848" cy="75184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C22A593-2D5B-9B44-BCFE-BE99987339E0}"/>
              </a:ext>
            </a:extLst>
          </p:cNvPr>
          <p:cNvGrpSpPr/>
          <p:nvPr/>
        </p:nvGrpSpPr>
        <p:grpSpPr>
          <a:xfrm>
            <a:off x="4762795" y="8926572"/>
            <a:ext cx="4896383" cy="2009321"/>
            <a:chOff x="17648412" y="5188235"/>
            <a:chExt cx="4896383" cy="2009321"/>
          </a:xfrm>
        </p:grpSpPr>
        <p:sp>
          <p:nvSpPr>
            <p:cNvPr id="34" name="CuadroTexto 395">
              <a:extLst>
                <a:ext uri="{FF2B5EF4-FFF2-40B4-BE49-F238E27FC236}">
                  <a16:creationId xmlns:a16="http://schemas.microsoft.com/office/drawing/2014/main" id="{2B5FB817-2016-8849-9152-E70D3F27591F}"/>
                </a:ext>
              </a:extLst>
            </p:cNvPr>
            <p:cNvSpPr txBox="1"/>
            <p:nvPr/>
          </p:nvSpPr>
          <p:spPr>
            <a:xfrm>
              <a:off x="17648412" y="5188235"/>
              <a:ext cx="48963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Planning</a:t>
              </a:r>
            </a:p>
          </p:txBody>
        </p:sp>
        <p:sp>
          <p:nvSpPr>
            <p:cNvPr id="35" name="Rectangle 56">
              <a:extLst>
                <a:ext uri="{FF2B5EF4-FFF2-40B4-BE49-F238E27FC236}">
                  <a16:creationId xmlns:a16="http://schemas.microsoft.com/office/drawing/2014/main" id="{222DB905-8017-7241-B1DF-7E4EE10C324B}"/>
                </a:ext>
              </a:extLst>
            </p:cNvPr>
            <p:cNvSpPr/>
            <p:nvPr/>
          </p:nvSpPr>
          <p:spPr>
            <a:xfrm>
              <a:off x="17648413" y="5812561"/>
              <a:ext cx="4896382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There are people who have a significant number of followers in every business.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D908268-F2A1-0248-8E0F-2E5AC5423590}"/>
              </a:ext>
            </a:extLst>
          </p:cNvPr>
          <p:cNvGrpSpPr/>
          <p:nvPr/>
        </p:nvGrpSpPr>
        <p:grpSpPr>
          <a:xfrm>
            <a:off x="9740632" y="5964911"/>
            <a:ext cx="4896383" cy="2009321"/>
            <a:chOff x="17648412" y="5188235"/>
            <a:chExt cx="4896383" cy="2009321"/>
          </a:xfrm>
        </p:grpSpPr>
        <p:sp>
          <p:nvSpPr>
            <p:cNvPr id="38" name="CuadroTexto 395">
              <a:extLst>
                <a:ext uri="{FF2B5EF4-FFF2-40B4-BE49-F238E27FC236}">
                  <a16:creationId xmlns:a16="http://schemas.microsoft.com/office/drawing/2014/main" id="{E460C22F-F8B5-9846-99E1-5969CCA57242}"/>
                </a:ext>
              </a:extLst>
            </p:cNvPr>
            <p:cNvSpPr txBox="1"/>
            <p:nvPr/>
          </p:nvSpPr>
          <p:spPr>
            <a:xfrm>
              <a:off x="17648412" y="5188235"/>
              <a:ext cx="48963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Testing</a:t>
              </a:r>
            </a:p>
          </p:txBody>
        </p:sp>
        <p:sp>
          <p:nvSpPr>
            <p:cNvPr id="39" name="Rectangle 56">
              <a:extLst>
                <a:ext uri="{FF2B5EF4-FFF2-40B4-BE49-F238E27FC236}">
                  <a16:creationId xmlns:a16="http://schemas.microsoft.com/office/drawing/2014/main" id="{C70D6FB8-084E-0949-A5AA-44AD49C96081}"/>
                </a:ext>
              </a:extLst>
            </p:cNvPr>
            <p:cNvSpPr/>
            <p:nvPr/>
          </p:nvSpPr>
          <p:spPr>
            <a:xfrm>
              <a:off x="17648413" y="5812561"/>
              <a:ext cx="4896382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There are people who have a significant number of followers in every business.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68F276C-70AC-5540-A8FA-0DB651652C39}"/>
              </a:ext>
            </a:extLst>
          </p:cNvPr>
          <p:cNvGrpSpPr/>
          <p:nvPr/>
        </p:nvGrpSpPr>
        <p:grpSpPr>
          <a:xfrm>
            <a:off x="14808028" y="8926572"/>
            <a:ext cx="4896383" cy="2009321"/>
            <a:chOff x="17648412" y="5188235"/>
            <a:chExt cx="4896383" cy="2009321"/>
          </a:xfrm>
        </p:grpSpPr>
        <p:sp>
          <p:nvSpPr>
            <p:cNvPr id="41" name="CuadroTexto 395">
              <a:extLst>
                <a:ext uri="{FF2B5EF4-FFF2-40B4-BE49-F238E27FC236}">
                  <a16:creationId xmlns:a16="http://schemas.microsoft.com/office/drawing/2014/main" id="{F4FE8A4F-D6AD-8E48-9683-D5653B87ACE5}"/>
                </a:ext>
              </a:extLst>
            </p:cNvPr>
            <p:cNvSpPr txBox="1"/>
            <p:nvPr/>
          </p:nvSpPr>
          <p:spPr>
            <a:xfrm>
              <a:off x="17648412" y="5188235"/>
              <a:ext cx="48963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Implementation</a:t>
              </a:r>
            </a:p>
          </p:txBody>
        </p:sp>
        <p:sp>
          <p:nvSpPr>
            <p:cNvPr id="42" name="Rectangle 56">
              <a:extLst>
                <a:ext uri="{FF2B5EF4-FFF2-40B4-BE49-F238E27FC236}">
                  <a16:creationId xmlns:a16="http://schemas.microsoft.com/office/drawing/2014/main" id="{F81D19EE-D6DB-6341-A446-A3AB0522B04F}"/>
                </a:ext>
              </a:extLst>
            </p:cNvPr>
            <p:cNvSpPr/>
            <p:nvPr/>
          </p:nvSpPr>
          <p:spPr>
            <a:xfrm>
              <a:off x="17648413" y="5812561"/>
              <a:ext cx="4896382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There are people who have a significant number of followers in every business.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694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76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457896"/>
      </a:accent1>
      <a:accent2>
        <a:srgbClr val="7AC1B7"/>
      </a:accent2>
      <a:accent3>
        <a:srgbClr val="ABCD27"/>
      </a:accent3>
      <a:accent4>
        <a:srgbClr val="50AB9B"/>
      </a:accent4>
      <a:accent5>
        <a:srgbClr val="00339E"/>
      </a:accent5>
      <a:accent6>
        <a:srgbClr val="457896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131010</TotalTime>
  <Words>71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Light</vt:lpstr>
      <vt:lpstr>Montserrat Light</vt:lpstr>
      <vt:lpstr>Poppins</vt:lpstr>
      <vt:lpstr>Poppins Medium</vt:lpstr>
      <vt:lpstr>Roboto Thin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Vikash Sharma</dc:creator>
  <cp:keywords/>
  <dc:description/>
  <cp:lastModifiedBy>Vikash Sharma</cp:lastModifiedBy>
  <cp:revision>20969</cp:revision>
  <dcterms:created xsi:type="dcterms:W3CDTF">2014-11-12T21:47:38Z</dcterms:created>
  <dcterms:modified xsi:type="dcterms:W3CDTF">2023-08-19T12:35:58Z</dcterms:modified>
  <cp:category/>
</cp:coreProperties>
</file>