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sldIdLst>
    <p:sldId id="257"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66" d="100"/>
          <a:sy n="66" d="100"/>
        </p:scale>
        <p:origin x="84"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02527AA5-6DE7-4DF2-9039-FBE34CE690CB}" type="datetimeFigureOut">
              <a:rPr lang="en-IN" smtClean="0"/>
              <a:t>22-05-2022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300FE1-5DE0-4C5C-8719-38D2A84233F4}" type="slidenum">
              <a:rPr lang="en-IN" smtClean="0"/>
              <a:t>‹#›</a:t>
            </a:fld>
            <a:endParaRPr lang="en-IN"/>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3133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527AA5-6DE7-4DF2-9039-FBE34CE690CB}" type="datetimeFigureOut">
              <a:rPr lang="en-IN" smtClean="0"/>
              <a:t>22-05-2022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3822987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527AA5-6DE7-4DF2-9039-FBE34CE690CB}" type="datetimeFigureOut">
              <a:rPr lang="en-IN" smtClean="0"/>
              <a:t>22-05-2022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300FE1-5DE0-4C5C-8719-38D2A84233F4}" type="slidenum">
              <a:rPr lang="en-IN" smtClean="0"/>
              <a:t>‹#›</a:t>
            </a:fld>
            <a:endParaRPr lang="en-IN"/>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64914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2527AA5-6DE7-4DF2-9039-FBE34CE690CB}" type="datetimeFigureOut">
              <a:rPr lang="en-IN" smtClean="0"/>
              <a:t>22-05-2022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637391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527AA5-6DE7-4DF2-9039-FBE34CE690CB}" type="datetimeFigureOut">
              <a:rPr lang="en-IN" smtClean="0"/>
              <a:t>22-05-2022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24197927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2527AA5-6DE7-4DF2-9039-FBE34CE690CB}" type="datetimeFigureOut">
              <a:rPr lang="en-IN" smtClean="0"/>
              <a:t>22-05-2022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14608809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527AA5-6DE7-4DF2-9039-FBE34CE690CB}" type="datetimeFigureOut">
              <a:rPr lang="en-IN" smtClean="0"/>
              <a:t>22-05-2022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25556938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527AA5-6DE7-4DF2-9039-FBE34CE690CB}" type="datetimeFigureOut">
              <a:rPr lang="en-IN" smtClean="0"/>
              <a:t>22-05-2022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5720749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527AA5-6DE7-4DF2-9039-FBE34CE690CB}" type="datetimeFigureOut">
              <a:rPr lang="en-IN" smtClean="0"/>
              <a:t>22-05-2022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9300FE1-5DE0-4C5C-8719-38D2A84233F4}" type="slidenum">
              <a:rPr lang="en-IN" smtClean="0"/>
              <a:t>‹#›</a:t>
            </a:fld>
            <a:endParaRPr lang="en-IN"/>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0140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527AA5-6DE7-4DF2-9039-FBE34CE690CB}" type="datetimeFigureOut">
              <a:rPr lang="en-IN" smtClean="0"/>
              <a:t>22-05-2022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2819082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527AA5-6DE7-4DF2-9039-FBE34CE690CB}" type="datetimeFigureOut">
              <a:rPr lang="en-IN" smtClean="0"/>
              <a:t>22-05-2022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300FE1-5DE0-4C5C-8719-38D2A84233F4}" type="slidenum">
              <a:rPr lang="en-IN" smtClean="0"/>
              <a:t>‹#›</a:t>
            </a:fld>
            <a:endParaRPr lang="en-IN"/>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54046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mp; Subtitl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064143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02527AA5-6DE7-4DF2-9039-FBE34CE690CB}" type="datetimeFigureOut">
              <a:rPr lang="en-IN" smtClean="0"/>
              <a:t>22-05-2022</a:t>
            </a:fld>
            <a:endParaRPr lang="en-IN"/>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IN"/>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9300FE1-5DE0-4C5C-8719-38D2A84233F4}" type="slidenum">
              <a:rPr lang="en-IN" smtClean="0"/>
              <a:t>‹#›</a:t>
            </a:fld>
            <a:endParaRPr lang="en-IN"/>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7405015"/>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7" name="Rectangle 125">
            <a:extLst>
              <a:ext uri="{FF2B5EF4-FFF2-40B4-BE49-F238E27FC236}">
                <a16:creationId xmlns:a16="http://schemas.microsoft.com/office/drawing/2014/main" id="{C61657BD-3333-446A-A16A-CBDC77C8E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 name="Rectangle 190">
            <a:extLst>
              <a:ext uri="{FF2B5EF4-FFF2-40B4-BE49-F238E27FC236}">
                <a16:creationId xmlns:a16="http://schemas.microsoft.com/office/drawing/2014/main" id="{52CAFF06-4D3A-42A5-8614-B1FA47EA0F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643467"/>
            <a:ext cx="10905066" cy="5571066"/>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7061DF78-D5B6-7142-8CD4-EC91CCD121AA}"/>
              </a:ext>
            </a:extLst>
          </p:cNvPr>
          <p:cNvGrpSpPr/>
          <p:nvPr/>
        </p:nvGrpSpPr>
        <p:grpSpPr>
          <a:xfrm>
            <a:off x="804334" y="837573"/>
            <a:ext cx="10583332" cy="5182848"/>
            <a:chOff x="2168648" y="2062473"/>
            <a:chExt cx="19996942" cy="9792842"/>
          </a:xfrm>
        </p:grpSpPr>
        <p:sp>
          <p:nvSpPr>
            <p:cNvPr id="143" name="Pricing Table Template"/>
            <p:cNvSpPr txBox="1"/>
            <p:nvPr/>
          </p:nvSpPr>
          <p:spPr>
            <a:xfrm>
              <a:off x="2207576" y="4248531"/>
              <a:ext cx="6659582" cy="19492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ormAutofit/>
            </a:bodyPr>
            <a:lstStyle>
              <a:lvl1pPr algn="l">
                <a:defRPr sz="6000" b="0">
                  <a:solidFill>
                    <a:srgbClr val="1D1C21"/>
                  </a:solidFill>
                  <a:latin typeface="+mn-lt"/>
                  <a:ea typeface="+mn-ea"/>
                  <a:cs typeface="+mn-cs"/>
                  <a:sym typeface="DM Sans Bold"/>
                </a:defRPr>
              </a:lvl1pPr>
            </a:lstStyle>
            <a:p>
              <a:pPr>
                <a:lnSpc>
                  <a:spcPct val="90000"/>
                </a:lnSpc>
                <a:spcAft>
                  <a:spcPts val="600"/>
                </a:spcAft>
              </a:pPr>
              <a:r>
                <a:rPr sz="3500">
                  <a:solidFill>
                    <a:schemeClr val="tx1"/>
                  </a:solidFill>
                </a:rPr>
                <a:t>Pricing Table Template</a:t>
              </a:r>
            </a:p>
          </p:txBody>
        </p:sp>
        <p:sp>
          <p:nvSpPr>
            <p:cNvPr id="144" name="Lorem ipsum dolor sit amet, consectetur adipiscing elit, sed do eiusmod tempor incididunt ut labore et dolore magna aliqua. Ut enim ad minim veniam, quis nostrud exercitation ullamco laboris nisi ut aliquip ex ea commodo consequat. Duis aute irure dolor "/>
            <p:cNvSpPr txBox="1"/>
            <p:nvPr/>
          </p:nvSpPr>
          <p:spPr>
            <a:xfrm>
              <a:off x="2228362" y="6609969"/>
              <a:ext cx="7261476" cy="26879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ormAutofit/>
            </a:bodyPr>
            <a:lstStyle>
              <a:lvl1pPr algn="l" defTabSz="457200">
                <a:defRPr sz="2400" b="0">
                  <a:solidFill>
                    <a:srgbClr val="64798C"/>
                  </a:solidFill>
                  <a:latin typeface="DM Sans Regular"/>
                  <a:ea typeface="DM Sans Regular"/>
                  <a:cs typeface="DM Sans Regular"/>
                  <a:sym typeface="DM Sans Regular"/>
                </a:defRPr>
              </a:lvl1pPr>
            </a:lstStyle>
            <a:p>
              <a:pPr>
                <a:lnSpc>
                  <a:spcPct val="90000"/>
                </a:lnSpc>
                <a:spcAft>
                  <a:spcPts val="600"/>
                </a:spcAft>
              </a:pPr>
              <a:r>
                <a:rPr sz="1300">
                  <a:solidFill>
                    <a:schemeClr val="tx2"/>
                  </a:solidFill>
                </a:rPr>
                <a:t>Lorem ipsum dolor sit </a:t>
              </a:r>
              <a:r>
                <a:rPr sz="1300" err="1">
                  <a:solidFill>
                    <a:schemeClr val="tx2"/>
                  </a:solidFill>
                </a:rPr>
                <a:t>amet</a:t>
              </a:r>
              <a:r>
                <a:rPr sz="1300">
                  <a:solidFill>
                    <a:schemeClr val="tx2"/>
                  </a:solidFill>
                </a:rPr>
                <a:t>, </a:t>
              </a:r>
              <a:r>
                <a:rPr sz="1300" err="1">
                  <a:solidFill>
                    <a:schemeClr val="tx2"/>
                  </a:solidFill>
                </a:rPr>
                <a:t>consectetur</a:t>
              </a:r>
              <a:r>
                <a:rPr sz="1300">
                  <a:solidFill>
                    <a:schemeClr val="tx2"/>
                  </a:solidFill>
                </a:rPr>
                <a:t> </a:t>
              </a:r>
              <a:r>
                <a:rPr sz="1300" err="1">
                  <a:solidFill>
                    <a:schemeClr val="tx2"/>
                  </a:solidFill>
                </a:rPr>
                <a:t>adipiscing</a:t>
              </a:r>
              <a:r>
                <a:rPr sz="1300">
                  <a:solidFill>
                    <a:schemeClr val="tx2"/>
                  </a:solidFill>
                </a:rPr>
                <a:t> </a:t>
              </a:r>
              <a:r>
                <a:rPr sz="1300" err="1">
                  <a:solidFill>
                    <a:schemeClr val="tx2"/>
                  </a:solidFill>
                </a:rPr>
                <a:t>elit</a:t>
              </a:r>
              <a:r>
                <a:rPr sz="1300">
                  <a:solidFill>
                    <a:schemeClr val="tx2"/>
                  </a:solidFill>
                </a:rPr>
                <a:t>, sed do </a:t>
              </a:r>
              <a:r>
                <a:rPr sz="1300" err="1">
                  <a:solidFill>
                    <a:schemeClr val="tx2"/>
                  </a:solidFill>
                </a:rPr>
                <a:t>eiusmod</a:t>
              </a:r>
              <a:r>
                <a:rPr sz="1300">
                  <a:solidFill>
                    <a:schemeClr val="tx2"/>
                  </a:solidFill>
                </a:rPr>
                <a:t> </a:t>
              </a:r>
              <a:r>
                <a:rPr sz="1300" err="1">
                  <a:solidFill>
                    <a:schemeClr val="tx2"/>
                  </a:solidFill>
                </a:rPr>
                <a:t>tempor</a:t>
              </a:r>
              <a:r>
                <a:rPr sz="1300">
                  <a:solidFill>
                    <a:schemeClr val="tx2"/>
                  </a:solidFill>
                </a:rPr>
                <a:t> </a:t>
              </a:r>
              <a:r>
                <a:rPr sz="1300" err="1">
                  <a:solidFill>
                    <a:schemeClr val="tx2"/>
                  </a:solidFill>
                </a:rPr>
                <a:t>incididunt</a:t>
              </a:r>
              <a:r>
                <a:rPr sz="1300">
                  <a:solidFill>
                    <a:schemeClr val="tx2"/>
                  </a:solidFill>
                </a:rPr>
                <a:t> </a:t>
              </a:r>
              <a:r>
                <a:rPr sz="1300" err="1">
                  <a:solidFill>
                    <a:schemeClr val="tx2"/>
                  </a:solidFill>
                </a:rPr>
                <a:t>ut</a:t>
              </a:r>
              <a:r>
                <a:rPr sz="1300">
                  <a:solidFill>
                    <a:schemeClr val="tx2"/>
                  </a:solidFill>
                </a:rPr>
                <a:t> </a:t>
              </a:r>
              <a:r>
                <a:rPr sz="1300" err="1">
                  <a:solidFill>
                    <a:schemeClr val="tx2"/>
                  </a:solidFill>
                </a:rPr>
                <a:t>labore</a:t>
              </a:r>
              <a:r>
                <a:rPr sz="1300">
                  <a:solidFill>
                    <a:schemeClr val="tx2"/>
                  </a:solidFill>
                </a:rPr>
                <a:t> et dolore magna </a:t>
              </a:r>
              <a:r>
                <a:rPr sz="1300" err="1">
                  <a:solidFill>
                    <a:schemeClr val="tx2"/>
                  </a:solidFill>
                </a:rPr>
                <a:t>aliqua</a:t>
              </a:r>
              <a:r>
                <a:rPr sz="1300">
                  <a:solidFill>
                    <a:schemeClr val="tx2"/>
                  </a:solidFill>
                </a:rPr>
                <a:t>. Ut </a:t>
              </a:r>
              <a:r>
                <a:rPr sz="1300" err="1">
                  <a:solidFill>
                    <a:schemeClr val="tx2"/>
                  </a:solidFill>
                </a:rPr>
                <a:t>enim</a:t>
              </a:r>
              <a:r>
                <a:rPr sz="1300">
                  <a:solidFill>
                    <a:schemeClr val="tx2"/>
                  </a:solidFill>
                </a:rPr>
                <a:t> ad minim </a:t>
              </a:r>
              <a:r>
                <a:rPr sz="1300" err="1">
                  <a:solidFill>
                    <a:schemeClr val="tx2"/>
                  </a:solidFill>
                </a:rPr>
                <a:t>veniam</a:t>
              </a:r>
              <a:r>
                <a:rPr sz="1300">
                  <a:solidFill>
                    <a:schemeClr val="tx2"/>
                  </a:solidFill>
                </a:rPr>
                <a:t>, </a:t>
              </a:r>
              <a:r>
                <a:rPr sz="1300" err="1">
                  <a:solidFill>
                    <a:schemeClr val="tx2"/>
                  </a:solidFill>
                </a:rPr>
                <a:t>quis</a:t>
              </a:r>
              <a:r>
                <a:rPr sz="1300">
                  <a:solidFill>
                    <a:schemeClr val="tx2"/>
                  </a:solidFill>
                </a:rPr>
                <a:t> </a:t>
              </a:r>
              <a:r>
                <a:rPr sz="1300" err="1">
                  <a:solidFill>
                    <a:schemeClr val="tx2"/>
                  </a:solidFill>
                </a:rPr>
                <a:t>nostrud</a:t>
              </a:r>
              <a:r>
                <a:rPr sz="1300">
                  <a:solidFill>
                    <a:schemeClr val="tx2"/>
                  </a:solidFill>
                </a:rPr>
                <a:t> exercitation </a:t>
              </a:r>
              <a:r>
                <a:rPr sz="1300" err="1">
                  <a:solidFill>
                    <a:schemeClr val="tx2"/>
                  </a:solidFill>
                </a:rPr>
                <a:t>ullamco</a:t>
              </a:r>
              <a:r>
                <a:rPr sz="1300">
                  <a:solidFill>
                    <a:schemeClr val="tx2"/>
                  </a:solidFill>
                </a:rPr>
                <a:t> </a:t>
              </a:r>
              <a:r>
                <a:rPr sz="1300" err="1">
                  <a:solidFill>
                    <a:schemeClr val="tx2"/>
                  </a:solidFill>
                </a:rPr>
                <a:t>laboris</a:t>
              </a:r>
              <a:r>
                <a:rPr sz="1300">
                  <a:solidFill>
                    <a:schemeClr val="tx2"/>
                  </a:solidFill>
                </a:rPr>
                <a:t> nisi </a:t>
              </a:r>
              <a:r>
                <a:rPr sz="1300" err="1">
                  <a:solidFill>
                    <a:schemeClr val="tx2"/>
                  </a:solidFill>
                </a:rPr>
                <a:t>ut</a:t>
              </a:r>
              <a:r>
                <a:rPr sz="1300">
                  <a:solidFill>
                    <a:schemeClr val="tx2"/>
                  </a:solidFill>
                </a:rPr>
                <a:t> </a:t>
              </a:r>
              <a:r>
                <a:rPr sz="1300" err="1">
                  <a:solidFill>
                    <a:schemeClr val="tx2"/>
                  </a:solidFill>
                </a:rPr>
                <a:t>aliquip</a:t>
              </a:r>
              <a:r>
                <a:rPr sz="1300">
                  <a:solidFill>
                    <a:schemeClr val="tx2"/>
                  </a:solidFill>
                </a:rPr>
                <a:t> ex </a:t>
              </a:r>
              <a:r>
                <a:rPr sz="1300" err="1">
                  <a:solidFill>
                    <a:schemeClr val="tx2"/>
                  </a:solidFill>
                </a:rPr>
                <a:t>ea</a:t>
              </a:r>
              <a:r>
                <a:rPr sz="1300">
                  <a:solidFill>
                    <a:schemeClr val="tx2"/>
                  </a:solidFill>
                </a:rPr>
                <a:t> </a:t>
              </a:r>
              <a:r>
                <a:rPr sz="1300" err="1">
                  <a:solidFill>
                    <a:schemeClr val="tx2"/>
                  </a:solidFill>
                </a:rPr>
                <a:t>commodo</a:t>
              </a:r>
              <a:r>
                <a:rPr sz="1300">
                  <a:solidFill>
                    <a:schemeClr val="tx2"/>
                  </a:solidFill>
                </a:rPr>
                <a:t> </a:t>
              </a:r>
              <a:r>
                <a:rPr sz="1300" err="1">
                  <a:solidFill>
                    <a:schemeClr val="tx2"/>
                  </a:solidFill>
                </a:rPr>
                <a:t>consequat</a:t>
              </a:r>
              <a:r>
                <a:rPr sz="1300">
                  <a:solidFill>
                    <a:schemeClr val="tx2"/>
                  </a:solidFill>
                </a:rPr>
                <a:t>. Duis </a:t>
              </a:r>
              <a:r>
                <a:rPr sz="1300" err="1">
                  <a:solidFill>
                    <a:schemeClr val="tx2"/>
                  </a:solidFill>
                </a:rPr>
                <a:t>aute</a:t>
              </a:r>
              <a:r>
                <a:rPr sz="1300">
                  <a:solidFill>
                    <a:schemeClr val="tx2"/>
                  </a:solidFill>
                </a:rPr>
                <a:t> </a:t>
              </a:r>
              <a:r>
                <a:rPr sz="1300" err="1">
                  <a:solidFill>
                    <a:schemeClr val="tx2"/>
                  </a:solidFill>
                </a:rPr>
                <a:t>irure</a:t>
              </a:r>
              <a:r>
                <a:rPr sz="1300">
                  <a:solidFill>
                    <a:schemeClr val="tx2"/>
                  </a:solidFill>
                </a:rPr>
                <a:t> dolor in </a:t>
              </a:r>
              <a:r>
                <a:rPr sz="1300" err="1">
                  <a:solidFill>
                    <a:schemeClr val="tx2"/>
                  </a:solidFill>
                </a:rPr>
                <a:t>reprehenderit</a:t>
              </a:r>
              <a:r>
                <a:rPr sz="1300">
                  <a:solidFill>
                    <a:schemeClr val="tx2"/>
                  </a:solidFill>
                </a:rPr>
                <a:t> in </a:t>
              </a:r>
              <a:r>
                <a:rPr sz="1300" err="1">
                  <a:solidFill>
                    <a:schemeClr val="tx2"/>
                  </a:solidFill>
                </a:rPr>
                <a:t>voluptate</a:t>
              </a:r>
              <a:r>
                <a:rPr sz="1300">
                  <a:solidFill>
                    <a:schemeClr val="tx2"/>
                  </a:solidFill>
                </a:rPr>
                <a:t> </a:t>
              </a:r>
              <a:r>
                <a:rPr sz="1300" err="1">
                  <a:solidFill>
                    <a:schemeClr val="tx2"/>
                  </a:solidFill>
                </a:rPr>
                <a:t>velit</a:t>
              </a:r>
              <a:r>
                <a:rPr sz="1300">
                  <a:solidFill>
                    <a:schemeClr val="tx2"/>
                  </a:solidFill>
                </a:rPr>
                <a:t> </a:t>
              </a:r>
              <a:r>
                <a:rPr sz="1300" err="1">
                  <a:solidFill>
                    <a:schemeClr val="tx2"/>
                  </a:solidFill>
                </a:rPr>
                <a:t>esse</a:t>
              </a:r>
              <a:r>
                <a:rPr sz="1300">
                  <a:solidFill>
                    <a:schemeClr val="tx2"/>
                  </a:solidFill>
                </a:rPr>
                <a:t> </a:t>
              </a:r>
              <a:r>
                <a:rPr sz="1300" err="1">
                  <a:solidFill>
                    <a:schemeClr val="tx2"/>
                  </a:solidFill>
                </a:rPr>
                <a:t>cillum</a:t>
              </a:r>
              <a:r>
                <a:rPr sz="1300">
                  <a:solidFill>
                    <a:schemeClr val="tx2"/>
                  </a:solidFill>
                </a:rPr>
                <a:t> dolore </a:t>
              </a:r>
              <a:r>
                <a:rPr sz="1300" err="1">
                  <a:solidFill>
                    <a:schemeClr val="tx2"/>
                  </a:solidFill>
                </a:rPr>
                <a:t>eu</a:t>
              </a:r>
              <a:r>
                <a:rPr sz="1300">
                  <a:solidFill>
                    <a:schemeClr val="tx2"/>
                  </a:solidFill>
                </a:rPr>
                <a:t> </a:t>
              </a:r>
              <a:r>
                <a:rPr sz="1300" err="1">
                  <a:solidFill>
                    <a:schemeClr val="tx2"/>
                  </a:solidFill>
                </a:rPr>
                <a:t>fugiat</a:t>
              </a:r>
              <a:r>
                <a:rPr sz="1300">
                  <a:solidFill>
                    <a:schemeClr val="tx2"/>
                  </a:solidFill>
                </a:rPr>
                <a:t> </a:t>
              </a:r>
              <a:r>
                <a:rPr sz="1300" err="1">
                  <a:solidFill>
                    <a:schemeClr val="tx2"/>
                  </a:solidFill>
                </a:rPr>
                <a:t>nulla</a:t>
              </a:r>
              <a:r>
                <a:rPr sz="1300">
                  <a:solidFill>
                    <a:schemeClr val="tx2"/>
                  </a:solidFill>
                </a:rPr>
                <a:t> </a:t>
              </a:r>
              <a:r>
                <a:rPr sz="1300" err="1">
                  <a:solidFill>
                    <a:schemeClr val="tx2"/>
                  </a:solidFill>
                </a:rPr>
                <a:t>pariatur</a:t>
              </a:r>
              <a:r>
                <a:rPr sz="1300">
                  <a:solidFill>
                    <a:schemeClr val="tx2"/>
                  </a:solidFill>
                </a:rPr>
                <a:t>.</a:t>
              </a:r>
            </a:p>
          </p:txBody>
        </p:sp>
        <p:sp>
          <p:nvSpPr>
            <p:cNvPr id="145" name="Rounded Rectangle"/>
            <p:cNvSpPr/>
            <p:nvPr/>
          </p:nvSpPr>
          <p:spPr>
            <a:xfrm>
              <a:off x="11518207" y="2062473"/>
              <a:ext cx="5190805" cy="4773444"/>
            </a:xfrm>
            <a:prstGeom prst="roundRect">
              <a:avLst>
                <a:gd name="adj" fmla="val 4114"/>
              </a:avLst>
            </a:prstGeom>
            <a:solidFill>
              <a:schemeClr val="bg1"/>
            </a:solidFill>
            <a:ln w="12700" cap="flat">
              <a:noFill/>
              <a:miter lim="400000"/>
            </a:ln>
            <a:effectLst/>
          </p:spPr>
          <p:txBody>
            <a:bodyPr wrap="square" lIns="0" tIns="0" rIns="0" bIns="0" numCol="1" anchor="ctr">
              <a:noAutofit/>
            </a:bodyPr>
            <a:lstStyle/>
            <a:p>
              <a:pPr defTabSz="764352">
                <a:defRPr sz="5400" b="0">
                  <a:solidFill>
                    <a:srgbClr val="FFFFFF"/>
                  </a:solidFill>
                  <a:latin typeface="Helvetica Neue Medium"/>
                  <a:ea typeface="Helvetica Neue Medium"/>
                  <a:cs typeface="Helvetica Neue Medium"/>
                  <a:sym typeface="Helvetica Neue Medium"/>
                </a:defRPr>
              </a:pPr>
              <a:endParaRPr sz="2700"/>
            </a:p>
          </p:txBody>
        </p:sp>
        <p:sp>
          <p:nvSpPr>
            <p:cNvPr id="146" name="Start Plan"/>
            <p:cNvSpPr/>
            <p:nvPr/>
          </p:nvSpPr>
          <p:spPr>
            <a:xfrm>
              <a:off x="13064152" y="2716043"/>
              <a:ext cx="2098912" cy="5027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defTabSz="457200">
                <a:defRPr sz="2600" b="0">
                  <a:solidFill>
                    <a:srgbClr val="1D1C21"/>
                  </a:solidFill>
                  <a:latin typeface="+mn-lt"/>
                  <a:ea typeface="+mn-ea"/>
                  <a:cs typeface="+mn-cs"/>
                  <a:sym typeface="DM Sans Bold"/>
                </a:defRPr>
              </a:lvl1pPr>
            </a:lstStyle>
            <a:p>
              <a:pPr>
                <a:lnSpc>
                  <a:spcPct val="90000"/>
                </a:lnSpc>
                <a:spcAft>
                  <a:spcPts val="600"/>
                </a:spcAft>
              </a:pPr>
              <a:r>
                <a:rPr sz="1300">
                  <a:solidFill>
                    <a:schemeClr val="tx1"/>
                  </a:solidFill>
                </a:rPr>
                <a:t>Start Plan</a:t>
              </a:r>
            </a:p>
          </p:txBody>
        </p:sp>
        <p:sp>
          <p:nvSpPr>
            <p:cNvPr id="147" name="15"/>
            <p:cNvSpPr/>
            <p:nvPr/>
          </p:nvSpPr>
          <p:spPr>
            <a:xfrm>
              <a:off x="13020184" y="3671549"/>
              <a:ext cx="1407760" cy="102592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a:defRPr sz="6000" b="0">
                  <a:solidFill>
                    <a:srgbClr val="1D1C21"/>
                  </a:solidFill>
                  <a:latin typeface="+mn-lt"/>
                  <a:ea typeface="+mn-ea"/>
                  <a:cs typeface="+mn-cs"/>
                  <a:sym typeface="DM Sans Bold"/>
                </a:defRPr>
              </a:lvl1pPr>
            </a:lstStyle>
            <a:p>
              <a:pPr>
                <a:lnSpc>
                  <a:spcPct val="90000"/>
                </a:lnSpc>
                <a:spcAft>
                  <a:spcPts val="600"/>
                </a:spcAft>
              </a:pPr>
              <a:r>
                <a:rPr sz="3500">
                  <a:solidFill>
                    <a:schemeClr val="tx1"/>
                  </a:solidFill>
                </a:rPr>
                <a:t>15</a:t>
              </a:r>
            </a:p>
          </p:txBody>
        </p:sp>
        <p:sp>
          <p:nvSpPr>
            <p:cNvPr id="148" name="/ month"/>
            <p:cNvSpPr/>
            <p:nvPr/>
          </p:nvSpPr>
          <p:spPr>
            <a:xfrm>
              <a:off x="14195816" y="4127207"/>
              <a:ext cx="1233574"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algn="l" defTabSz="457200">
                <a:defRPr sz="2400" b="0">
                  <a:solidFill>
                    <a:srgbClr val="64798C"/>
                  </a:solidFill>
                  <a:latin typeface="DM Sans Regular"/>
                  <a:ea typeface="DM Sans Regular"/>
                  <a:cs typeface="DM Sans Regular"/>
                  <a:sym typeface="DM Sans Regular"/>
                </a:defRPr>
              </a:lvl1pPr>
            </a:lstStyle>
            <a:p>
              <a:pPr>
                <a:lnSpc>
                  <a:spcPct val="90000"/>
                </a:lnSpc>
                <a:spcAft>
                  <a:spcPts val="600"/>
                </a:spcAft>
              </a:pPr>
              <a:r>
                <a:rPr sz="900">
                  <a:solidFill>
                    <a:schemeClr val="tx2"/>
                  </a:solidFill>
                </a:rPr>
                <a:t>/ month</a:t>
              </a:r>
            </a:p>
          </p:txBody>
        </p:sp>
        <p:sp>
          <p:nvSpPr>
            <p:cNvPr id="149" name="$"/>
            <p:cNvSpPr/>
            <p:nvPr/>
          </p:nvSpPr>
          <p:spPr>
            <a:xfrm>
              <a:off x="12797832" y="3847793"/>
              <a:ext cx="449204"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algn="r" defTabSz="457200">
                <a:defRPr sz="2400" b="0">
                  <a:solidFill>
                    <a:srgbClr val="64798C"/>
                  </a:solidFill>
                  <a:latin typeface="DM Sans Regular"/>
                  <a:ea typeface="DM Sans Regular"/>
                  <a:cs typeface="DM Sans Regular"/>
                  <a:sym typeface="DM Sans Regular"/>
                </a:defRPr>
              </a:lvl1pPr>
            </a:lstStyle>
            <a:p>
              <a:pPr>
                <a:lnSpc>
                  <a:spcPct val="90000"/>
                </a:lnSpc>
                <a:spcAft>
                  <a:spcPts val="600"/>
                </a:spcAft>
              </a:pPr>
              <a:r>
                <a:rPr sz="1300">
                  <a:solidFill>
                    <a:schemeClr val="tx2"/>
                  </a:solidFill>
                </a:rPr>
                <a:t>$</a:t>
              </a:r>
            </a:p>
          </p:txBody>
        </p:sp>
        <p:sp>
          <p:nvSpPr>
            <p:cNvPr id="151" name="Rounded Rectangle"/>
            <p:cNvSpPr/>
            <p:nvPr/>
          </p:nvSpPr>
          <p:spPr>
            <a:xfrm>
              <a:off x="12791192" y="5287455"/>
              <a:ext cx="2644836" cy="706500"/>
            </a:xfrm>
            <a:prstGeom prst="roundRect">
              <a:avLst>
                <a:gd name="adj" fmla="val 28007"/>
              </a:avLst>
            </a:prstGeom>
            <a:solidFill>
              <a:schemeClr val="accent1"/>
            </a:solidFill>
            <a:ln w="12700" cap="flat">
              <a:noFill/>
              <a:miter lim="400000"/>
            </a:ln>
            <a:effectLst/>
          </p:spPr>
          <p:txBody>
            <a:bodyPr wrap="square" lIns="0" tIns="0" rIns="0" bIns="0" numCol="1" anchor="ctr">
              <a:noAutofit/>
            </a:bodyPr>
            <a:lstStyle/>
            <a:p>
              <a:pPr defTabSz="764352">
                <a:defRPr sz="5400" b="0">
                  <a:solidFill>
                    <a:srgbClr val="FFFFFF"/>
                  </a:solidFill>
                  <a:latin typeface="Helvetica Neue Medium"/>
                  <a:ea typeface="Helvetica Neue Medium"/>
                  <a:cs typeface="Helvetica Neue Medium"/>
                  <a:sym typeface="Helvetica Neue Medium"/>
                </a:defRPr>
              </a:pPr>
              <a:endParaRPr sz="2700"/>
            </a:p>
          </p:txBody>
        </p:sp>
        <p:sp>
          <p:nvSpPr>
            <p:cNvPr id="152" name="Buy Now"/>
            <p:cNvSpPr/>
            <p:nvPr/>
          </p:nvSpPr>
          <p:spPr>
            <a:xfrm>
              <a:off x="13143422" y="5351083"/>
              <a:ext cx="1940376" cy="5027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defTabSz="457200">
                <a:defRPr sz="2600" b="0">
                  <a:solidFill>
                    <a:srgbClr val="FFFFFF"/>
                  </a:solidFill>
                  <a:latin typeface="DM Sans Medium"/>
                  <a:ea typeface="DM Sans Medium"/>
                  <a:cs typeface="DM Sans Medium"/>
                  <a:sym typeface="DM Sans Medium"/>
                </a:defRPr>
              </a:lvl1pPr>
            </a:lstStyle>
            <a:p>
              <a:pPr>
                <a:lnSpc>
                  <a:spcPct val="90000"/>
                </a:lnSpc>
                <a:spcAft>
                  <a:spcPts val="600"/>
                </a:spcAft>
              </a:pPr>
              <a:r>
                <a:rPr sz="1300">
                  <a:solidFill>
                    <a:schemeClr val="bg2"/>
                  </a:solidFill>
                </a:rPr>
                <a:t>Buy Now</a:t>
              </a:r>
            </a:p>
          </p:txBody>
        </p:sp>
        <p:sp>
          <p:nvSpPr>
            <p:cNvPr id="155" name="Rounded Rectangle"/>
            <p:cNvSpPr/>
            <p:nvPr/>
          </p:nvSpPr>
          <p:spPr>
            <a:xfrm>
              <a:off x="16974785" y="2062473"/>
              <a:ext cx="5190805" cy="4773444"/>
            </a:xfrm>
            <a:prstGeom prst="roundRect">
              <a:avLst>
                <a:gd name="adj" fmla="val 4114"/>
              </a:avLst>
            </a:prstGeom>
            <a:solidFill>
              <a:schemeClr val="bg1"/>
            </a:solidFill>
            <a:ln w="12700" cap="flat">
              <a:noFill/>
              <a:miter lim="400000"/>
            </a:ln>
            <a:effectLst/>
          </p:spPr>
          <p:txBody>
            <a:bodyPr wrap="square" lIns="0" tIns="0" rIns="0" bIns="0" numCol="1" anchor="ctr">
              <a:noAutofit/>
            </a:bodyPr>
            <a:lstStyle/>
            <a:p>
              <a:pPr defTabSz="764352">
                <a:defRPr sz="5400" b="0">
                  <a:solidFill>
                    <a:srgbClr val="FFFFFF"/>
                  </a:solidFill>
                  <a:latin typeface="Helvetica Neue Medium"/>
                  <a:ea typeface="Helvetica Neue Medium"/>
                  <a:cs typeface="Helvetica Neue Medium"/>
                  <a:sym typeface="Helvetica Neue Medium"/>
                </a:defRPr>
              </a:pPr>
              <a:endParaRPr sz="2700"/>
            </a:p>
          </p:txBody>
        </p:sp>
        <p:sp>
          <p:nvSpPr>
            <p:cNvPr id="156" name="Gold Plan"/>
            <p:cNvSpPr/>
            <p:nvPr/>
          </p:nvSpPr>
          <p:spPr>
            <a:xfrm>
              <a:off x="18520730" y="2716043"/>
              <a:ext cx="2098912" cy="5027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defTabSz="457200">
                <a:defRPr sz="2600" b="0">
                  <a:solidFill>
                    <a:srgbClr val="1D1C21"/>
                  </a:solidFill>
                  <a:latin typeface="+mn-lt"/>
                  <a:ea typeface="+mn-ea"/>
                  <a:cs typeface="+mn-cs"/>
                  <a:sym typeface="DM Sans Bold"/>
                </a:defRPr>
              </a:lvl1pPr>
            </a:lstStyle>
            <a:p>
              <a:pPr>
                <a:lnSpc>
                  <a:spcPct val="90000"/>
                </a:lnSpc>
                <a:spcAft>
                  <a:spcPts val="600"/>
                </a:spcAft>
              </a:pPr>
              <a:r>
                <a:rPr sz="1300">
                  <a:solidFill>
                    <a:schemeClr val="tx1"/>
                  </a:solidFill>
                </a:rPr>
                <a:t>Gold Plan</a:t>
              </a:r>
            </a:p>
          </p:txBody>
        </p:sp>
        <p:sp>
          <p:nvSpPr>
            <p:cNvPr id="157" name="25"/>
            <p:cNvSpPr/>
            <p:nvPr/>
          </p:nvSpPr>
          <p:spPr>
            <a:xfrm>
              <a:off x="18476762" y="3671549"/>
              <a:ext cx="1407760" cy="102592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a:defRPr sz="6000" b="0">
                  <a:solidFill>
                    <a:srgbClr val="1D1C21"/>
                  </a:solidFill>
                  <a:latin typeface="+mn-lt"/>
                  <a:ea typeface="+mn-ea"/>
                  <a:cs typeface="+mn-cs"/>
                  <a:sym typeface="DM Sans Bold"/>
                </a:defRPr>
              </a:lvl1pPr>
            </a:lstStyle>
            <a:p>
              <a:pPr>
                <a:lnSpc>
                  <a:spcPct val="90000"/>
                </a:lnSpc>
                <a:spcAft>
                  <a:spcPts val="600"/>
                </a:spcAft>
              </a:pPr>
              <a:r>
                <a:rPr sz="3500">
                  <a:solidFill>
                    <a:schemeClr val="tx1"/>
                  </a:solidFill>
                </a:rPr>
                <a:t>25</a:t>
              </a:r>
            </a:p>
          </p:txBody>
        </p:sp>
        <p:sp>
          <p:nvSpPr>
            <p:cNvPr id="158" name="/ month"/>
            <p:cNvSpPr/>
            <p:nvPr/>
          </p:nvSpPr>
          <p:spPr>
            <a:xfrm>
              <a:off x="19652394" y="4127207"/>
              <a:ext cx="1233574"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algn="l" defTabSz="457200">
                <a:defRPr sz="2400" b="0">
                  <a:solidFill>
                    <a:srgbClr val="64798C"/>
                  </a:solidFill>
                  <a:latin typeface="DM Sans Regular"/>
                  <a:ea typeface="DM Sans Regular"/>
                  <a:cs typeface="DM Sans Regular"/>
                  <a:sym typeface="DM Sans Regular"/>
                </a:defRPr>
              </a:lvl1pPr>
            </a:lstStyle>
            <a:p>
              <a:pPr>
                <a:lnSpc>
                  <a:spcPct val="90000"/>
                </a:lnSpc>
                <a:spcAft>
                  <a:spcPts val="600"/>
                </a:spcAft>
              </a:pPr>
              <a:r>
                <a:rPr sz="900">
                  <a:solidFill>
                    <a:schemeClr val="tx2"/>
                  </a:solidFill>
                </a:rPr>
                <a:t>/ month</a:t>
              </a:r>
            </a:p>
          </p:txBody>
        </p:sp>
        <p:sp>
          <p:nvSpPr>
            <p:cNvPr id="159" name="$"/>
            <p:cNvSpPr/>
            <p:nvPr/>
          </p:nvSpPr>
          <p:spPr>
            <a:xfrm>
              <a:off x="18254410" y="3847793"/>
              <a:ext cx="449204"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algn="r" defTabSz="457200">
                <a:defRPr sz="2400" b="0">
                  <a:solidFill>
                    <a:srgbClr val="64798C"/>
                  </a:solidFill>
                  <a:latin typeface="DM Sans Regular"/>
                  <a:ea typeface="DM Sans Regular"/>
                  <a:cs typeface="DM Sans Regular"/>
                  <a:sym typeface="DM Sans Regular"/>
                </a:defRPr>
              </a:lvl1pPr>
            </a:lstStyle>
            <a:p>
              <a:pPr>
                <a:lnSpc>
                  <a:spcPct val="90000"/>
                </a:lnSpc>
                <a:spcAft>
                  <a:spcPts val="600"/>
                </a:spcAft>
              </a:pPr>
              <a:r>
                <a:rPr sz="1300">
                  <a:solidFill>
                    <a:schemeClr val="tx2"/>
                  </a:solidFill>
                </a:rPr>
                <a:t>$</a:t>
              </a:r>
            </a:p>
          </p:txBody>
        </p:sp>
        <p:sp>
          <p:nvSpPr>
            <p:cNvPr id="161" name="Rounded Rectangle"/>
            <p:cNvSpPr/>
            <p:nvPr/>
          </p:nvSpPr>
          <p:spPr>
            <a:xfrm>
              <a:off x="18247770" y="5287455"/>
              <a:ext cx="2644836" cy="706500"/>
            </a:xfrm>
            <a:prstGeom prst="roundRect">
              <a:avLst>
                <a:gd name="adj" fmla="val 28007"/>
              </a:avLst>
            </a:prstGeom>
            <a:solidFill>
              <a:schemeClr val="accent2"/>
            </a:solidFill>
            <a:ln w="12700" cap="flat">
              <a:noFill/>
              <a:miter lim="400000"/>
            </a:ln>
            <a:effectLst/>
          </p:spPr>
          <p:txBody>
            <a:bodyPr wrap="square" lIns="0" tIns="0" rIns="0" bIns="0" numCol="1" anchor="ctr">
              <a:noAutofit/>
            </a:bodyPr>
            <a:lstStyle/>
            <a:p>
              <a:pPr defTabSz="764352">
                <a:defRPr sz="5400" b="0">
                  <a:solidFill>
                    <a:srgbClr val="FFFFFF"/>
                  </a:solidFill>
                  <a:latin typeface="Helvetica Neue Medium"/>
                  <a:ea typeface="Helvetica Neue Medium"/>
                  <a:cs typeface="Helvetica Neue Medium"/>
                  <a:sym typeface="Helvetica Neue Medium"/>
                </a:defRPr>
              </a:pPr>
              <a:endParaRPr sz="2700"/>
            </a:p>
          </p:txBody>
        </p:sp>
        <p:sp>
          <p:nvSpPr>
            <p:cNvPr id="162" name="Buy Now"/>
            <p:cNvSpPr/>
            <p:nvPr/>
          </p:nvSpPr>
          <p:spPr>
            <a:xfrm>
              <a:off x="18600000" y="5351083"/>
              <a:ext cx="1940376" cy="5027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defTabSz="457200">
                <a:defRPr sz="2600" b="0">
                  <a:solidFill>
                    <a:srgbClr val="FFFFFF"/>
                  </a:solidFill>
                  <a:latin typeface="DM Sans Medium"/>
                  <a:ea typeface="DM Sans Medium"/>
                  <a:cs typeface="DM Sans Medium"/>
                  <a:sym typeface="DM Sans Medium"/>
                </a:defRPr>
              </a:lvl1pPr>
            </a:lstStyle>
            <a:p>
              <a:pPr>
                <a:lnSpc>
                  <a:spcPct val="90000"/>
                </a:lnSpc>
                <a:spcAft>
                  <a:spcPts val="600"/>
                </a:spcAft>
              </a:pPr>
              <a:r>
                <a:rPr sz="1300">
                  <a:solidFill>
                    <a:schemeClr val="bg2"/>
                  </a:solidFill>
                </a:rPr>
                <a:t>Buy Now</a:t>
              </a:r>
            </a:p>
          </p:txBody>
        </p:sp>
        <p:sp>
          <p:nvSpPr>
            <p:cNvPr id="165" name="Rounded Rectangle"/>
            <p:cNvSpPr/>
            <p:nvPr/>
          </p:nvSpPr>
          <p:spPr>
            <a:xfrm>
              <a:off x="11503714" y="7081872"/>
              <a:ext cx="5190805" cy="4773443"/>
            </a:xfrm>
            <a:prstGeom prst="roundRect">
              <a:avLst>
                <a:gd name="adj" fmla="val 4114"/>
              </a:avLst>
            </a:prstGeom>
            <a:solidFill>
              <a:schemeClr val="bg1"/>
            </a:solidFill>
            <a:ln w="12700" cap="flat">
              <a:noFill/>
              <a:miter lim="400000"/>
            </a:ln>
            <a:effectLst/>
          </p:spPr>
          <p:txBody>
            <a:bodyPr wrap="square" lIns="0" tIns="0" rIns="0" bIns="0" numCol="1" anchor="ctr">
              <a:noAutofit/>
            </a:bodyPr>
            <a:lstStyle/>
            <a:p>
              <a:pPr defTabSz="764352">
                <a:defRPr sz="5400" b="0">
                  <a:solidFill>
                    <a:srgbClr val="FFFFFF"/>
                  </a:solidFill>
                  <a:latin typeface="Helvetica Neue Medium"/>
                  <a:ea typeface="Helvetica Neue Medium"/>
                  <a:cs typeface="Helvetica Neue Medium"/>
                  <a:sym typeface="Helvetica Neue Medium"/>
                </a:defRPr>
              </a:pPr>
              <a:endParaRPr sz="2700"/>
            </a:p>
          </p:txBody>
        </p:sp>
        <p:sp>
          <p:nvSpPr>
            <p:cNvPr id="166" name="Popular Plan"/>
            <p:cNvSpPr/>
            <p:nvPr/>
          </p:nvSpPr>
          <p:spPr>
            <a:xfrm>
              <a:off x="13049660" y="7735441"/>
              <a:ext cx="2098912" cy="5027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defTabSz="457200">
                <a:defRPr sz="2600" b="0">
                  <a:solidFill>
                    <a:srgbClr val="1D1C21"/>
                  </a:solidFill>
                  <a:latin typeface="+mn-lt"/>
                  <a:ea typeface="+mn-ea"/>
                  <a:cs typeface="+mn-cs"/>
                  <a:sym typeface="DM Sans Bold"/>
                </a:defRPr>
              </a:lvl1pPr>
            </a:lstStyle>
            <a:p>
              <a:pPr>
                <a:lnSpc>
                  <a:spcPct val="90000"/>
                </a:lnSpc>
                <a:spcAft>
                  <a:spcPts val="600"/>
                </a:spcAft>
              </a:pPr>
              <a:r>
                <a:rPr sz="1300">
                  <a:solidFill>
                    <a:schemeClr val="tx1"/>
                  </a:solidFill>
                </a:rPr>
                <a:t>Popular Plan</a:t>
              </a:r>
            </a:p>
          </p:txBody>
        </p:sp>
        <p:sp>
          <p:nvSpPr>
            <p:cNvPr id="167" name="79"/>
            <p:cNvSpPr/>
            <p:nvPr/>
          </p:nvSpPr>
          <p:spPr>
            <a:xfrm>
              <a:off x="13005692" y="8690947"/>
              <a:ext cx="1407760" cy="102592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a:defRPr sz="6000" b="0">
                  <a:solidFill>
                    <a:srgbClr val="1D1C21"/>
                  </a:solidFill>
                  <a:latin typeface="+mn-lt"/>
                  <a:ea typeface="+mn-ea"/>
                  <a:cs typeface="+mn-cs"/>
                  <a:sym typeface="DM Sans Bold"/>
                </a:defRPr>
              </a:lvl1pPr>
            </a:lstStyle>
            <a:p>
              <a:pPr>
                <a:lnSpc>
                  <a:spcPct val="90000"/>
                </a:lnSpc>
                <a:spcAft>
                  <a:spcPts val="600"/>
                </a:spcAft>
              </a:pPr>
              <a:r>
                <a:rPr sz="3500">
                  <a:solidFill>
                    <a:schemeClr val="tx1"/>
                  </a:solidFill>
                </a:rPr>
                <a:t>79</a:t>
              </a:r>
            </a:p>
          </p:txBody>
        </p:sp>
        <p:sp>
          <p:nvSpPr>
            <p:cNvPr id="168" name="/ month"/>
            <p:cNvSpPr/>
            <p:nvPr/>
          </p:nvSpPr>
          <p:spPr>
            <a:xfrm>
              <a:off x="14181322" y="9146605"/>
              <a:ext cx="1233574"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algn="l" defTabSz="457200">
                <a:defRPr sz="2400" b="0">
                  <a:solidFill>
                    <a:srgbClr val="64798C"/>
                  </a:solidFill>
                  <a:latin typeface="DM Sans Regular"/>
                  <a:ea typeface="DM Sans Regular"/>
                  <a:cs typeface="DM Sans Regular"/>
                  <a:sym typeface="DM Sans Regular"/>
                </a:defRPr>
              </a:lvl1pPr>
            </a:lstStyle>
            <a:p>
              <a:pPr>
                <a:lnSpc>
                  <a:spcPct val="90000"/>
                </a:lnSpc>
                <a:spcAft>
                  <a:spcPts val="600"/>
                </a:spcAft>
              </a:pPr>
              <a:r>
                <a:rPr sz="900">
                  <a:solidFill>
                    <a:schemeClr val="tx2"/>
                  </a:solidFill>
                </a:rPr>
                <a:t>/ month</a:t>
              </a:r>
            </a:p>
          </p:txBody>
        </p:sp>
        <p:sp>
          <p:nvSpPr>
            <p:cNvPr id="169" name="$"/>
            <p:cNvSpPr/>
            <p:nvPr/>
          </p:nvSpPr>
          <p:spPr>
            <a:xfrm>
              <a:off x="12783338" y="8867191"/>
              <a:ext cx="449204"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algn="r" defTabSz="457200">
                <a:defRPr sz="2400" b="0">
                  <a:solidFill>
                    <a:srgbClr val="64798C"/>
                  </a:solidFill>
                  <a:latin typeface="DM Sans Regular"/>
                  <a:ea typeface="DM Sans Regular"/>
                  <a:cs typeface="DM Sans Regular"/>
                  <a:sym typeface="DM Sans Regular"/>
                </a:defRPr>
              </a:lvl1pPr>
            </a:lstStyle>
            <a:p>
              <a:pPr>
                <a:lnSpc>
                  <a:spcPct val="90000"/>
                </a:lnSpc>
                <a:spcAft>
                  <a:spcPts val="600"/>
                </a:spcAft>
              </a:pPr>
              <a:r>
                <a:rPr sz="1300">
                  <a:solidFill>
                    <a:schemeClr val="tx2"/>
                  </a:solidFill>
                </a:rPr>
                <a:t>$</a:t>
              </a:r>
            </a:p>
          </p:txBody>
        </p:sp>
        <p:sp>
          <p:nvSpPr>
            <p:cNvPr id="171" name="Rounded Rectangle"/>
            <p:cNvSpPr/>
            <p:nvPr/>
          </p:nvSpPr>
          <p:spPr>
            <a:xfrm>
              <a:off x="12776699" y="10306854"/>
              <a:ext cx="2644836" cy="706500"/>
            </a:xfrm>
            <a:prstGeom prst="roundRect">
              <a:avLst>
                <a:gd name="adj" fmla="val 28007"/>
              </a:avLst>
            </a:prstGeom>
            <a:solidFill>
              <a:schemeClr val="accent3"/>
            </a:solidFill>
            <a:ln w="12700" cap="flat">
              <a:noFill/>
              <a:miter lim="400000"/>
            </a:ln>
            <a:effectLst/>
          </p:spPr>
          <p:txBody>
            <a:bodyPr wrap="square" lIns="0" tIns="0" rIns="0" bIns="0" numCol="1" anchor="ctr">
              <a:noAutofit/>
            </a:bodyPr>
            <a:lstStyle/>
            <a:p>
              <a:pPr defTabSz="764352">
                <a:defRPr sz="5400" b="0">
                  <a:solidFill>
                    <a:srgbClr val="FFFFFF"/>
                  </a:solidFill>
                  <a:latin typeface="Helvetica Neue Medium"/>
                  <a:ea typeface="Helvetica Neue Medium"/>
                  <a:cs typeface="Helvetica Neue Medium"/>
                  <a:sym typeface="Helvetica Neue Medium"/>
                </a:defRPr>
              </a:pPr>
              <a:endParaRPr sz="2700"/>
            </a:p>
          </p:txBody>
        </p:sp>
        <p:sp>
          <p:nvSpPr>
            <p:cNvPr id="172" name="Buy Now"/>
            <p:cNvSpPr/>
            <p:nvPr/>
          </p:nvSpPr>
          <p:spPr>
            <a:xfrm>
              <a:off x="13128928" y="10370481"/>
              <a:ext cx="1940376" cy="5027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defTabSz="457200">
                <a:defRPr sz="2600" b="0">
                  <a:solidFill>
                    <a:srgbClr val="FFFFFF"/>
                  </a:solidFill>
                  <a:latin typeface="DM Sans Medium"/>
                  <a:ea typeface="DM Sans Medium"/>
                  <a:cs typeface="DM Sans Medium"/>
                  <a:sym typeface="DM Sans Medium"/>
                </a:defRPr>
              </a:lvl1pPr>
            </a:lstStyle>
            <a:p>
              <a:pPr>
                <a:lnSpc>
                  <a:spcPct val="90000"/>
                </a:lnSpc>
                <a:spcAft>
                  <a:spcPts val="600"/>
                </a:spcAft>
              </a:pPr>
              <a:r>
                <a:rPr sz="1300">
                  <a:solidFill>
                    <a:schemeClr val="bg2"/>
                  </a:solidFill>
                </a:rPr>
                <a:t>Buy Now</a:t>
              </a:r>
            </a:p>
          </p:txBody>
        </p:sp>
        <p:sp>
          <p:nvSpPr>
            <p:cNvPr id="175" name="Rounded Rectangle"/>
            <p:cNvSpPr/>
            <p:nvPr/>
          </p:nvSpPr>
          <p:spPr>
            <a:xfrm>
              <a:off x="16960291" y="7081872"/>
              <a:ext cx="5190805" cy="4773442"/>
            </a:xfrm>
            <a:prstGeom prst="roundRect">
              <a:avLst>
                <a:gd name="adj" fmla="val 4114"/>
              </a:avLst>
            </a:prstGeom>
            <a:solidFill>
              <a:schemeClr val="bg1"/>
            </a:solidFill>
            <a:ln w="12700">
              <a:miter lim="400000"/>
            </a:ln>
          </p:spPr>
          <p:txBody>
            <a:bodyPr lIns="0" tIns="0" rIns="0" bIns="0" anchor="ctr"/>
            <a:lstStyle/>
            <a:p>
              <a:pPr defTabSz="764352">
                <a:defRPr sz="5400" b="0">
                  <a:solidFill>
                    <a:srgbClr val="FFFFFF"/>
                  </a:solidFill>
                  <a:latin typeface="Helvetica Neue Medium"/>
                  <a:ea typeface="Helvetica Neue Medium"/>
                  <a:cs typeface="Helvetica Neue Medium"/>
                  <a:sym typeface="Helvetica Neue Medium"/>
                </a:defRPr>
              </a:pPr>
              <a:endParaRPr sz="2700"/>
            </a:p>
          </p:txBody>
        </p:sp>
        <p:sp>
          <p:nvSpPr>
            <p:cNvPr id="176" name="Best Plan"/>
            <p:cNvSpPr txBox="1"/>
            <p:nvPr/>
          </p:nvSpPr>
          <p:spPr>
            <a:xfrm>
              <a:off x="18506238" y="7735441"/>
              <a:ext cx="2098912" cy="5027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ormAutofit/>
            </a:bodyPr>
            <a:lstStyle>
              <a:lvl1pPr defTabSz="457200">
                <a:defRPr sz="2600" b="0">
                  <a:solidFill>
                    <a:srgbClr val="1D1C21"/>
                  </a:solidFill>
                  <a:latin typeface="+mn-lt"/>
                  <a:ea typeface="+mn-ea"/>
                  <a:cs typeface="+mn-cs"/>
                  <a:sym typeface="DM Sans Bold"/>
                </a:defRPr>
              </a:lvl1pPr>
            </a:lstStyle>
            <a:p>
              <a:pPr>
                <a:lnSpc>
                  <a:spcPct val="90000"/>
                </a:lnSpc>
                <a:spcAft>
                  <a:spcPts val="600"/>
                </a:spcAft>
              </a:pPr>
              <a:r>
                <a:rPr sz="1300">
                  <a:solidFill>
                    <a:schemeClr val="tx1"/>
                  </a:solidFill>
                </a:rPr>
                <a:t>Best Plan</a:t>
              </a:r>
            </a:p>
          </p:txBody>
        </p:sp>
        <p:sp>
          <p:nvSpPr>
            <p:cNvPr id="177" name="99"/>
            <p:cNvSpPr/>
            <p:nvPr/>
          </p:nvSpPr>
          <p:spPr>
            <a:xfrm>
              <a:off x="18462270" y="8690947"/>
              <a:ext cx="1407760" cy="102592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a:defRPr sz="6000" b="0">
                  <a:solidFill>
                    <a:srgbClr val="1D1C21"/>
                  </a:solidFill>
                  <a:latin typeface="+mn-lt"/>
                  <a:ea typeface="+mn-ea"/>
                  <a:cs typeface="+mn-cs"/>
                  <a:sym typeface="DM Sans Bold"/>
                </a:defRPr>
              </a:lvl1pPr>
            </a:lstStyle>
            <a:p>
              <a:pPr>
                <a:lnSpc>
                  <a:spcPct val="90000"/>
                </a:lnSpc>
                <a:spcAft>
                  <a:spcPts val="600"/>
                </a:spcAft>
              </a:pPr>
              <a:r>
                <a:rPr sz="3500">
                  <a:solidFill>
                    <a:schemeClr val="tx1"/>
                  </a:solidFill>
                </a:rPr>
                <a:t>99</a:t>
              </a:r>
            </a:p>
          </p:txBody>
        </p:sp>
        <p:sp>
          <p:nvSpPr>
            <p:cNvPr id="178" name="/ month"/>
            <p:cNvSpPr/>
            <p:nvPr/>
          </p:nvSpPr>
          <p:spPr>
            <a:xfrm>
              <a:off x="19637900" y="9146605"/>
              <a:ext cx="1233574"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algn="l" defTabSz="457200">
                <a:defRPr sz="2400" b="0">
                  <a:solidFill>
                    <a:srgbClr val="64798C"/>
                  </a:solidFill>
                  <a:latin typeface="DM Sans Regular"/>
                  <a:ea typeface="DM Sans Regular"/>
                  <a:cs typeface="DM Sans Regular"/>
                  <a:sym typeface="DM Sans Regular"/>
                </a:defRPr>
              </a:lvl1pPr>
            </a:lstStyle>
            <a:p>
              <a:pPr>
                <a:lnSpc>
                  <a:spcPct val="90000"/>
                </a:lnSpc>
                <a:spcAft>
                  <a:spcPts val="600"/>
                </a:spcAft>
              </a:pPr>
              <a:r>
                <a:rPr sz="900">
                  <a:solidFill>
                    <a:schemeClr val="tx2"/>
                  </a:solidFill>
                </a:rPr>
                <a:t>/ month</a:t>
              </a:r>
            </a:p>
          </p:txBody>
        </p:sp>
        <p:sp>
          <p:nvSpPr>
            <p:cNvPr id="179" name="$"/>
            <p:cNvSpPr/>
            <p:nvPr/>
          </p:nvSpPr>
          <p:spPr>
            <a:xfrm>
              <a:off x="18239918" y="8867193"/>
              <a:ext cx="449202"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algn="r" defTabSz="457200">
                <a:defRPr sz="2400" b="0">
                  <a:solidFill>
                    <a:srgbClr val="64798C"/>
                  </a:solidFill>
                  <a:latin typeface="DM Sans Regular"/>
                  <a:ea typeface="DM Sans Regular"/>
                  <a:cs typeface="DM Sans Regular"/>
                  <a:sym typeface="DM Sans Regular"/>
                </a:defRPr>
              </a:lvl1pPr>
            </a:lstStyle>
            <a:p>
              <a:pPr>
                <a:lnSpc>
                  <a:spcPct val="90000"/>
                </a:lnSpc>
                <a:spcAft>
                  <a:spcPts val="600"/>
                </a:spcAft>
              </a:pPr>
              <a:r>
                <a:rPr sz="1300">
                  <a:solidFill>
                    <a:schemeClr val="tx2"/>
                  </a:solidFill>
                </a:rPr>
                <a:t>$</a:t>
              </a:r>
            </a:p>
          </p:txBody>
        </p:sp>
        <p:sp>
          <p:nvSpPr>
            <p:cNvPr id="181" name="Rounded Rectangle"/>
            <p:cNvSpPr/>
            <p:nvPr/>
          </p:nvSpPr>
          <p:spPr>
            <a:xfrm>
              <a:off x="18233277" y="10306853"/>
              <a:ext cx="2644835" cy="706500"/>
            </a:xfrm>
            <a:prstGeom prst="roundRect">
              <a:avLst>
                <a:gd name="adj" fmla="val 28007"/>
              </a:avLst>
            </a:prstGeom>
            <a:solidFill>
              <a:schemeClr val="accent4"/>
            </a:solidFill>
            <a:ln w="12700" cap="flat">
              <a:noFill/>
              <a:miter lim="400000"/>
            </a:ln>
            <a:effectLst/>
          </p:spPr>
          <p:txBody>
            <a:bodyPr wrap="square" lIns="0" tIns="0" rIns="0" bIns="0" numCol="1" anchor="ctr">
              <a:noAutofit/>
            </a:bodyPr>
            <a:lstStyle/>
            <a:p>
              <a:pPr defTabSz="764352">
                <a:defRPr sz="5400" b="0">
                  <a:solidFill>
                    <a:srgbClr val="FFFFFF"/>
                  </a:solidFill>
                  <a:latin typeface="Helvetica Neue Medium"/>
                  <a:ea typeface="Helvetica Neue Medium"/>
                  <a:cs typeface="Helvetica Neue Medium"/>
                  <a:sym typeface="Helvetica Neue Medium"/>
                </a:defRPr>
              </a:pPr>
              <a:endParaRPr sz="2700"/>
            </a:p>
          </p:txBody>
        </p:sp>
        <p:sp>
          <p:nvSpPr>
            <p:cNvPr id="182" name="Buy Now"/>
            <p:cNvSpPr/>
            <p:nvPr/>
          </p:nvSpPr>
          <p:spPr>
            <a:xfrm>
              <a:off x="18585506" y="10370481"/>
              <a:ext cx="1940376" cy="5027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defTabSz="457200">
                <a:defRPr sz="2600" b="0">
                  <a:solidFill>
                    <a:srgbClr val="FFFFFF"/>
                  </a:solidFill>
                  <a:latin typeface="DM Sans Medium"/>
                  <a:ea typeface="DM Sans Medium"/>
                  <a:cs typeface="DM Sans Medium"/>
                  <a:sym typeface="DM Sans Medium"/>
                </a:defRPr>
              </a:lvl1pPr>
            </a:lstStyle>
            <a:p>
              <a:pPr>
                <a:lnSpc>
                  <a:spcPct val="90000"/>
                </a:lnSpc>
                <a:spcAft>
                  <a:spcPts val="600"/>
                </a:spcAft>
              </a:pPr>
              <a:r>
                <a:rPr sz="1300">
                  <a:solidFill>
                    <a:schemeClr val="bg2"/>
                  </a:solidFill>
                </a:rPr>
                <a:t>Buy Now</a:t>
              </a:r>
            </a:p>
          </p:txBody>
        </p:sp>
        <p:sp>
          <p:nvSpPr>
            <p:cNvPr id="184" name="Shape"/>
            <p:cNvSpPr/>
            <p:nvPr/>
          </p:nvSpPr>
          <p:spPr>
            <a:xfrm>
              <a:off x="16974740" y="7081837"/>
              <a:ext cx="1575992" cy="1575992"/>
            </a:xfrm>
            <a:custGeom>
              <a:avLst/>
              <a:gdLst/>
              <a:ahLst/>
              <a:cxnLst>
                <a:cxn ang="0">
                  <a:pos x="wd2" y="hd2"/>
                </a:cxn>
                <a:cxn ang="5400000">
                  <a:pos x="wd2" y="hd2"/>
                </a:cxn>
                <a:cxn ang="10800000">
                  <a:pos x="wd2" y="hd2"/>
                </a:cxn>
                <a:cxn ang="16200000">
                  <a:pos x="wd2" y="hd2"/>
                </a:cxn>
              </a:cxnLst>
              <a:rect l="0" t="0" r="r" b="b"/>
              <a:pathLst>
                <a:path w="21600" h="21600" extrusionOk="0">
                  <a:moveTo>
                    <a:pt x="4118" y="0"/>
                  </a:moveTo>
                  <a:cubicBezTo>
                    <a:pt x="2911" y="0"/>
                    <a:pt x="2186" y="0"/>
                    <a:pt x="1703" y="202"/>
                  </a:cubicBezTo>
                  <a:cubicBezTo>
                    <a:pt x="1007" y="455"/>
                    <a:pt x="455" y="1007"/>
                    <a:pt x="202" y="1703"/>
                  </a:cubicBezTo>
                  <a:cubicBezTo>
                    <a:pt x="0" y="2186"/>
                    <a:pt x="0" y="2911"/>
                    <a:pt x="0" y="4118"/>
                  </a:cubicBezTo>
                  <a:lnTo>
                    <a:pt x="0" y="21600"/>
                  </a:lnTo>
                  <a:lnTo>
                    <a:pt x="21600" y="0"/>
                  </a:lnTo>
                  <a:lnTo>
                    <a:pt x="4118" y="0"/>
                  </a:lnTo>
                  <a:close/>
                </a:path>
              </a:pathLst>
            </a:custGeom>
            <a:solidFill>
              <a:schemeClr val="accent4"/>
            </a:solidFill>
            <a:ln w="12700">
              <a:miter lim="400000"/>
            </a:ln>
          </p:spPr>
          <p:txBody>
            <a:bodyPr lIns="0" tIns="0" rIns="0" bIns="0" anchor="ctr"/>
            <a:lstStyle/>
            <a:p>
              <a:pPr defTabSz="764352">
                <a:defRPr sz="5400" b="0">
                  <a:solidFill>
                    <a:srgbClr val="FFFFFF"/>
                  </a:solidFill>
                  <a:latin typeface="Helvetica Neue Medium"/>
                  <a:ea typeface="Helvetica Neue Medium"/>
                  <a:cs typeface="Helvetica Neue Medium"/>
                  <a:sym typeface="Helvetica Neue Medium"/>
                </a:defRPr>
              </a:pPr>
              <a:endParaRPr sz="2700"/>
            </a:p>
          </p:txBody>
        </p:sp>
        <p:sp>
          <p:nvSpPr>
            <p:cNvPr id="185" name="NEW"/>
            <p:cNvSpPr txBox="1"/>
            <p:nvPr/>
          </p:nvSpPr>
          <p:spPr>
            <a:xfrm rot="18900000">
              <a:off x="16903502" y="7353137"/>
              <a:ext cx="1187406" cy="4719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ormAutofit/>
            </a:bodyPr>
            <a:lstStyle>
              <a:lvl1pPr defTabSz="457200">
                <a:defRPr sz="2400" b="0">
                  <a:solidFill>
                    <a:srgbClr val="FFFFFF"/>
                  </a:solidFill>
                  <a:latin typeface="+mn-lt"/>
                  <a:ea typeface="+mn-ea"/>
                  <a:cs typeface="+mn-cs"/>
                  <a:sym typeface="DM Sans Bold"/>
                </a:defRPr>
              </a:lvl1pPr>
            </a:lstStyle>
            <a:p>
              <a:pPr>
                <a:lnSpc>
                  <a:spcPct val="90000"/>
                </a:lnSpc>
                <a:spcAft>
                  <a:spcPts val="600"/>
                </a:spcAft>
              </a:pPr>
              <a:r>
                <a:rPr sz="1300">
                  <a:solidFill>
                    <a:schemeClr val="bg2"/>
                  </a:solidFill>
                </a:rPr>
                <a:t>NEW</a:t>
              </a:r>
            </a:p>
          </p:txBody>
        </p:sp>
        <p:sp>
          <p:nvSpPr>
            <p:cNvPr id="35" name="Pricing Table Template"/>
            <p:cNvSpPr txBox="1"/>
            <p:nvPr/>
          </p:nvSpPr>
          <p:spPr>
            <a:xfrm>
              <a:off x="2168648" y="2967393"/>
              <a:ext cx="6659582" cy="15799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ormAutofit/>
            </a:bodyPr>
            <a:lstStyle>
              <a:lvl1pPr algn="l">
                <a:defRPr sz="6000" b="0">
                  <a:solidFill>
                    <a:srgbClr val="1D1C21"/>
                  </a:solidFill>
                  <a:latin typeface="+mn-lt"/>
                  <a:ea typeface="+mn-ea"/>
                  <a:cs typeface="+mn-cs"/>
                  <a:sym typeface="DM Sans Bold"/>
                </a:defRPr>
              </a:lvl1pPr>
            </a:lstStyle>
            <a:p>
              <a:pPr>
                <a:lnSpc>
                  <a:spcPct val="90000"/>
                </a:lnSpc>
                <a:spcAft>
                  <a:spcPts val="600"/>
                </a:spcAft>
              </a:pPr>
              <a:r>
                <a:rPr lang="en-US" sz="5000" b="1">
                  <a:solidFill>
                    <a:schemeClr val="tx1"/>
                  </a:solidFill>
                </a:rPr>
                <a:t>Four Plans </a:t>
              </a:r>
              <a:endParaRPr sz="5000" b="1">
                <a:solidFill>
                  <a:schemeClr val="tx1"/>
                </a:solidFill>
              </a:endParaRPr>
            </a:p>
          </p:txBody>
        </p:sp>
      </p:grpSp>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4</TotalTime>
  <Words>96</Words>
  <Application>Microsoft Office PowerPoint</Application>
  <PresentationFormat>Widescreen</PresentationFormat>
  <Paragraphs>24</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DM Sans Medium</vt:lpstr>
      <vt:lpstr>DM Sans Regular</vt:lpstr>
      <vt:lpstr>Helvetica Neue Medium</vt:lpstr>
      <vt:lpstr>Tw Cen MT</vt:lpstr>
      <vt:lpstr>Tw Cen MT Condensed</vt:lpstr>
      <vt:lpstr>Wingdings 3</vt:lpstr>
      <vt:lpstr>Integral</vt:lpstr>
      <vt:lpstr>PowerPoint Presentation</vt:lpstr>
    </vt:vector>
  </TitlesOfParts>
  <Company>Licensed by PPTX Templates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Pricing Plan</dc:subject>
  <dc:creator>Vikash Sharma</dc:creator>
  <cp:lastModifiedBy>Vikash Sharma</cp:lastModifiedBy>
  <cp:revision>7</cp:revision>
  <dcterms:created xsi:type="dcterms:W3CDTF">2022-05-22T16:53:24Z</dcterms:created>
  <dcterms:modified xsi:type="dcterms:W3CDTF">2022-05-22T16:57:40Z</dcterms:modified>
</cp:coreProperties>
</file>