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sldIdLst>
    <p:sldId id="257"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66" d="100"/>
          <a:sy n="66" d="100"/>
        </p:scale>
        <p:origin x="8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IN"/>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3850670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665329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1590316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527AA5-6DE7-4DF2-9039-FBE34CE690CB}" type="datetimeFigureOut">
              <a:rPr lang="en-IN" smtClean="0"/>
              <a:t>22-05-2022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732148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527AA5-6DE7-4DF2-9039-FBE34CE690CB}" type="datetimeFigureOut">
              <a:rPr lang="en-IN" smtClean="0"/>
              <a:t>22-05-2022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4054039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527AA5-6DE7-4DF2-9039-FBE34CE690CB}" type="datetimeFigureOut">
              <a:rPr lang="en-IN" smtClean="0"/>
              <a:t>22-05-2022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619094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527AA5-6DE7-4DF2-9039-FBE34CE690CB}" type="datetimeFigureOut">
              <a:rPr lang="en-IN" smtClean="0"/>
              <a:t>22-05-2022</a:t>
            </a:fld>
            <a:endParaRPr lang="en-IN"/>
          </a:p>
        </p:txBody>
      </p:sp>
      <p:sp>
        <p:nvSpPr>
          <p:cNvPr id="3" name="Footer Placeholder 2"/>
          <p:cNvSpPr>
            <a:spLocks noGrp="1"/>
          </p:cNvSpPr>
          <p:nvPr>
            <p:ph type="ftr" sz="quarter" idx="11"/>
          </p:nvPr>
        </p:nvSpPr>
        <p:spPr/>
        <p:txBody>
          <a:bodyPr/>
          <a:lstStyle/>
          <a:p>
            <a:endParaRPr lang="en-IN"/>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927478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527AA5-6DE7-4DF2-9039-FBE34CE690CB}" type="datetimeFigureOut">
              <a:rPr lang="en-IN" smtClean="0"/>
              <a:t>22-05-2022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854499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527AA5-6DE7-4DF2-9039-FBE34CE690CB}" type="datetimeFigureOut">
              <a:rPr lang="en-IN" smtClean="0"/>
              <a:t>22-05-2022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1259692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527AA5-6DE7-4DF2-9039-FBE34CE690CB}" type="datetimeFigureOut">
              <a:rPr lang="en-IN" smtClean="0"/>
              <a:t>22-05-2022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904152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4445499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794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42199372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2527AA5-6DE7-4DF2-9039-FBE34CE690CB}" type="datetimeFigureOut">
              <a:rPr lang="en-IN" smtClean="0"/>
              <a:t>22-05-2022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39539303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2527AA5-6DE7-4DF2-9039-FBE34CE690CB}" type="datetimeFigureOut">
              <a:rPr lang="en-IN" smtClean="0"/>
              <a:t>22-05-2022</a:t>
            </a:fld>
            <a:endParaRPr lang="en-IN"/>
          </a:p>
        </p:txBody>
      </p:sp>
      <p:sp>
        <p:nvSpPr>
          <p:cNvPr id="8" name="Footer Placeholder 7"/>
          <p:cNvSpPr>
            <a:spLocks noGrp="1"/>
          </p:cNvSpPr>
          <p:nvPr>
            <p:ph type="ftr" sz="quarter" idx="11"/>
          </p:nvPr>
        </p:nvSpPr>
        <p:spPr>
          <a:xfrm>
            <a:off x="561111" y="6391838"/>
            <a:ext cx="3644282" cy="304801"/>
          </a:xfrm>
        </p:spPr>
        <p:txBody>
          <a:bodyPr/>
          <a:lstStyle/>
          <a:p>
            <a:endParaRPr lang="en-IN"/>
          </a:p>
        </p:txBody>
      </p:sp>
      <p:sp>
        <p:nvSpPr>
          <p:cNvPr id="9" name="Slide Number Placeholder 8"/>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475678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17998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401332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mp; Sub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93066123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20">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02527AA5-6DE7-4DF2-9039-FBE34CE690CB}" type="datetimeFigureOut">
              <a:rPr lang="en-IN" smtClean="0"/>
              <a:t>22-05-2022</a:t>
            </a:fld>
            <a:endParaRPr lang="en-IN"/>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IN"/>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9300FE1-5DE0-4C5C-8719-38D2A84233F4}" type="slidenum">
              <a:rPr lang="en-IN" smtClean="0"/>
              <a:t>‹#›</a:t>
            </a:fld>
            <a:endParaRPr lang="en-IN"/>
          </a:p>
        </p:txBody>
      </p:sp>
    </p:spTree>
    <p:extLst>
      <p:ext uri="{BB962C8B-B14F-4D97-AF65-F5344CB8AC3E}">
        <p14:creationId xmlns:p14="http://schemas.microsoft.com/office/powerpoint/2010/main" val="53528352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7" name="Rectangle 125">
            <a:extLst>
              <a:ext uri="{FF2B5EF4-FFF2-40B4-BE49-F238E27FC236}">
                <a16:creationId xmlns:a16="http://schemas.microsoft.com/office/drawing/2014/main" id="{388DD50E-1D2D-48C6-A470-79FB7F337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188" name="Rectangle 190">
            <a:extLst>
              <a:ext uri="{FF2B5EF4-FFF2-40B4-BE49-F238E27FC236}">
                <a16:creationId xmlns:a16="http://schemas.microsoft.com/office/drawing/2014/main" id="{85F279D6-ED25-4D3F-9479-8ABB21867D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Freeform: Shape 192">
            <a:extLst>
              <a:ext uri="{FF2B5EF4-FFF2-40B4-BE49-F238E27FC236}">
                <a16:creationId xmlns:a16="http://schemas.microsoft.com/office/drawing/2014/main" id="{38D0B1B4-C487-47EF-B7D0-421066454C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ln>
            <a:noFill/>
          </a:ln>
        </p:spPr>
        <p:style>
          <a:lnRef idx="2">
            <a:schemeClr val="accent1">
              <a:shade val="50000"/>
            </a:schemeClr>
          </a:lnRef>
          <a:fillRef idx="1002">
            <a:schemeClr val="dk2"/>
          </a:fillRef>
          <a:effectRef idx="0">
            <a:schemeClr val="accent1"/>
          </a:effectRef>
          <a:fontRef idx="minor">
            <a:schemeClr val="lt1"/>
          </a:fontRef>
        </p:style>
        <p:txBody>
          <a:bodyPr wrap="square">
            <a:noAutofit/>
          </a:bodyPr>
          <a:lstStyle/>
          <a:p>
            <a:endParaRPr lang="en-US" dirty="0"/>
          </a:p>
        </p:txBody>
      </p:sp>
      <p:sp>
        <p:nvSpPr>
          <p:cNvPr id="190" name="Freeform: Shape 194">
            <a:extLst>
              <a:ext uri="{FF2B5EF4-FFF2-40B4-BE49-F238E27FC236}">
                <a16:creationId xmlns:a16="http://schemas.microsoft.com/office/drawing/2014/main" id="{0214736A-03B2-4B91-B0AF-B21213F3B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969335" y="1702087"/>
            <a:ext cx="3209207" cy="612850"/>
          </a:xfrm>
          <a:custGeom>
            <a:avLst/>
            <a:gdLst>
              <a:gd name="connsiteX0" fmla="*/ 3195151 w 3209207"/>
              <a:gd name="connsiteY0" fmla="*/ 612847 h 612850"/>
              <a:gd name="connsiteX1" fmla="*/ 3029871 w 3209207"/>
              <a:gd name="connsiteY1" fmla="*/ 611146 h 612850"/>
              <a:gd name="connsiteX2" fmla="*/ 2949639 w 3209207"/>
              <a:gd name="connsiteY2" fmla="*/ 608906 h 612850"/>
              <a:gd name="connsiteX3" fmla="*/ 2978018 w 3209207"/>
              <a:gd name="connsiteY3" fmla="*/ 258115 h 612850"/>
              <a:gd name="connsiteX4" fmla="*/ 2944764 w 3209207"/>
              <a:gd name="connsiteY4" fmla="*/ 260801 h 612850"/>
              <a:gd name="connsiteX5" fmla="*/ 2806036 w 3209207"/>
              <a:gd name="connsiteY5" fmla="*/ 271446 h 612850"/>
              <a:gd name="connsiteX6" fmla="*/ 2666958 w 3209207"/>
              <a:gd name="connsiteY6" fmla="*/ 278917 h 612850"/>
              <a:gd name="connsiteX7" fmla="*/ 2528469 w 3209207"/>
              <a:gd name="connsiteY7" fmla="*/ 286593 h 612850"/>
              <a:gd name="connsiteX8" fmla="*/ 2389479 w 3209207"/>
              <a:gd name="connsiteY8" fmla="*/ 292970 h 612850"/>
              <a:gd name="connsiteX9" fmla="*/ 2252501 w 3209207"/>
              <a:gd name="connsiteY9" fmla="*/ 296993 h 612850"/>
              <a:gd name="connsiteX10" fmla="*/ 2113775 w 3209207"/>
              <a:gd name="connsiteY10" fmla="*/ 300086 h 612850"/>
              <a:gd name="connsiteX11" fmla="*/ 1975755 w 3209207"/>
              <a:gd name="connsiteY11" fmla="*/ 301980 h 612850"/>
              <a:gd name="connsiteX12" fmla="*/ 1840287 w 3209207"/>
              <a:gd name="connsiteY12" fmla="*/ 302348 h 612850"/>
              <a:gd name="connsiteX13" fmla="*/ 1703009 w 3209207"/>
              <a:gd name="connsiteY13" fmla="*/ 302570 h 612850"/>
              <a:gd name="connsiteX14" fmla="*/ 1567693 w 3209207"/>
              <a:gd name="connsiteY14" fmla="*/ 301063 h 612850"/>
              <a:gd name="connsiteX15" fmla="*/ 1432543 w 3209207"/>
              <a:gd name="connsiteY15" fmla="*/ 297523 h 612850"/>
              <a:gd name="connsiteX16" fmla="*/ 1297969 w 3209207"/>
              <a:gd name="connsiteY16" fmla="*/ 294345 h 612850"/>
              <a:gd name="connsiteX17" fmla="*/ 1164703 w 3209207"/>
              <a:gd name="connsiteY17" fmla="*/ 290015 h 612850"/>
              <a:gd name="connsiteX18" fmla="*/ 1032796 w 3209207"/>
              <a:gd name="connsiteY18" fmla="*/ 283907 h 612850"/>
              <a:gd name="connsiteX19" fmla="*/ 900940 w 3209207"/>
              <a:gd name="connsiteY19" fmla="*/ 277172 h 612850"/>
              <a:gd name="connsiteX20" fmla="*/ 770303 w 3209207"/>
              <a:gd name="connsiteY20" fmla="*/ 270380 h 612850"/>
              <a:gd name="connsiteX21" fmla="*/ 641641 w 3209207"/>
              <a:gd name="connsiteY21" fmla="*/ 261702 h 612850"/>
              <a:gd name="connsiteX22" fmla="*/ 512966 w 3209207"/>
              <a:gd name="connsiteY22" fmla="*/ 253180 h 612850"/>
              <a:gd name="connsiteX23" fmla="*/ 386177 w 3209207"/>
              <a:gd name="connsiteY23" fmla="*/ 243867 h 612850"/>
              <a:gd name="connsiteX24" fmla="*/ 260746 w 3209207"/>
              <a:gd name="connsiteY24" fmla="*/ 232775 h 612850"/>
              <a:gd name="connsiteX25" fmla="*/ 136447 w 3209207"/>
              <a:gd name="connsiteY25" fmla="*/ 222719 h 612850"/>
              <a:gd name="connsiteX26" fmla="*/ 13506 w 3209207"/>
              <a:gd name="connsiteY26" fmla="*/ 210885 h 612850"/>
              <a:gd name="connsiteX27" fmla="*/ 0 w 3209207"/>
              <a:gd name="connsiteY27" fmla="*/ 209475 h 612850"/>
              <a:gd name="connsiteX28" fmla="*/ 40844 w 3209207"/>
              <a:gd name="connsiteY28" fmla="*/ 212313 h 612850"/>
              <a:gd name="connsiteX29" fmla="*/ 132211 w 3209207"/>
              <a:gd name="connsiteY29" fmla="*/ 216946 h 612850"/>
              <a:gd name="connsiteX30" fmla="*/ 225585 w 3209207"/>
              <a:gd name="connsiteY30" fmla="*/ 221811 h 612850"/>
              <a:gd name="connsiteX31" fmla="*/ 320298 w 3209207"/>
              <a:gd name="connsiteY31" fmla="*/ 226444 h 612850"/>
              <a:gd name="connsiteX32" fmla="*/ 415680 w 3209207"/>
              <a:gd name="connsiteY32" fmla="*/ 229340 h 612850"/>
              <a:gd name="connsiteX33" fmla="*/ 512735 w 3209207"/>
              <a:gd name="connsiteY33" fmla="*/ 232120 h 612850"/>
              <a:gd name="connsiteX34" fmla="*/ 611464 w 3209207"/>
              <a:gd name="connsiteY34" fmla="*/ 235015 h 612850"/>
              <a:gd name="connsiteX35" fmla="*/ 711532 w 3209207"/>
              <a:gd name="connsiteY35" fmla="*/ 236985 h 612850"/>
              <a:gd name="connsiteX36" fmla="*/ 812604 w 3209207"/>
              <a:gd name="connsiteY36" fmla="*/ 236985 h 612850"/>
              <a:gd name="connsiteX37" fmla="*/ 915014 w 3209207"/>
              <a:gd name="connsiteY37" fmla="*/ 237795 h 612850"/>
              <a:gd name="connsiteX38" fmla="*/ 1018428 w 3209207"/>
              <a:gd name="connsiteY38" fmla="*/ 236985 h 612850"/>
              <a:gd name="connsiteX39" fmla="*/ 1122847 w 3209207"/>
              <a:gd name="connsiteY39" fmla="*/ 235015 h 612850"/>
              <a:gd name="connsiteX40" fmla="*/ 1227600 w 3209207"/>
              <a:gd name="connsiteY40" fmla="*/ 233162 h 612850"/>
              <a:gd name="connsiteX41" fmla="*/ 1333692 w 3209207"/>
              <a:gd name="connsiteY41" fmla="*/ 229340 h 612850"/>
              <a:gd name="connsiteX42" fmla="*/ 1441122 w 3209207"/>
              <a:gd name="connsiteY42" fmla="*/ 225634 h 612850"/>
              <a:gd name="connsiteX43" fmla="*/ 1547883 w 3209207"/>
              <a:gd name="connsiteY43" fmla="*/ 220769 h 612850"/>
              <a:gd name="connsiteX44" fmla="*/ 1655983 w 3209207"/>
              <a:gd name="connsiteY44" fmla="*/ 214282 h 612850"/>
              <a:gd name="connsiteX45" fmla="*/ 1765421 w 3209207"/>
              <a:gd name="connsiteY45" fmla="*/ 206638 h 612850"/>
              <a:gd name="connsiteX46" fmla="*/ 1874860 w 3209207"/>
              <a:gd name="connsiteY46" fmla="*/ 199108 h 612850"/>
              <a:gd name="connsiteX47" fmla="*/ 1984299 w 3209207"/>
              <a:gd name="connsiteY47" fmla="*/ 189495 h 612850"/>
              <a:gd name="connsiteX48" fmla="*/ 2095745 w 3209207"/>
              <a:gd name="connsiteY48" fmla="*/ 178144 h 612850"/>
              <a:gd name="connsiteX49" fmla="*/ 2205184 w 3209207"/>
              <a:gd name="connsiteY49" fmla="*/ 166793 h 612850"/>
              <a:gd name="connsiteX50" fmla="*/ 2316631 w 3209207"/>
              <a:gd name="connsiteY50" fmla="*/ 153472 h 612850"/>
              <a:gd name="connsiteX51" fmla="*/ 2429081 w 3209207"/>
              <a:gd name="connsiteY51" fmla="*/ 139226 h 612850"/>
              <a:gd name="connsiteX52" fmla="*/ 2539523 w 3209207"/>
              <a:gd name="connsiteY52" fmla="*/ 124052 h 612850"/>
              <a:gd name="connsiteX53" fmla="*/ 2651305 w 3209207"/>
              <a:gd name="connsiteY53" fmla="*/ 106215 h 612850"/>
              <a:gd name="connsiteX54" fmla="*/ 2763086 w 3209207"/>
              <a:gd name="connsiteY54" fmla="*/ 87219 h 612850"/>
              <a:gd name="connsiteX55" fmla="*/ 2874867 w 3209207"/>
              <a:gd name="connsiteY55" fmla="*/ 68339 h 612850"/>
              <a:gd name="connsiteX56" fmla="*/ 2986314 w 3209207"/>
              <a:gd name="connsiteY56" fmla="*/ 46331 h 612850"/>
              <a:gd name="connsiteX57" fmla="*/ 3097760 w 3209207"/>
              <a:gd name="connsiteY57" fmla="*/ 23629 h 612850"/>
              <a:gd name="connsiteX58" fmla="*/ 3209207 w 3209207"/>
              <a:gd name="connsiteY58" fmla="*/ 0 h 612850"/>
              <a:gd name="connsiteX59" fmla="*/ 3195151 w 3209207"/>
              <a:gd name="connsiteY59" fmla="*/ 612847 h 61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209207" h="612850">
                <a:moveTo>
                  <a:pt x="3195151" y="612847"/>
                </a:moveTo>
                <a:cubicBezTo>
                  <a:pt x="3144238" y="612898"/>
                  <a:pt x="3088941" y="612318"/>
                  <a:pt x="3029871" y="611146"/>
                </a:cubicBezTo>
                <a:lnTo>
                  <a:pt x="2949639" y="608906"/>
                </a:lnTo>
                <a:lnTo>
                  <a:pt x="2978018" y="258115"/>
                </a:lnTo>
                <a:lnTo>
                  <a:pt x="2944764" y="260801"/>
                </a:lnTo>
                <a:lnTo>
                  <a:pt x="2806036" y="271446"/>
                </a:lnTo>
                <a:lnTo>
                  <a:pt x="2666958" y="278917"/>
                </a:lnTo>
                <a:lnTo>
                  <a:pt x="2528469" y="286593"/>
                </a:lnTo>
                <a:lnTo>
                  <a:pt x="2389479" y="292970"/>
                </a:lnTo>
                <a:lnTo>
                  <a:pt x="2252501" y="296993"/>
                </a:lnTo>
                <a:lnTo>
                  <a:pt x="2113775" y="300086"/>
                </a:lnTo>
                <a:lnTo>
                  <a:pt x="1975755" y="301980"/>
                </a:lnTo>
                <a:lnTo>
                  <a:pt x="1840287" y="302348"/>
                </a:lnTo>
                <a:lnTo>
                  <a:pt x="1703009" y="302570"/>
                </a:lnTo>
                <a:lnTo>
                  <a:pt x="1567693" y="301063"/>
                </a:lnTo>
                <a:lnTo>
                  <a:pt x="1432543" y="297523"/>
                </a:lnTo>
                <a:lnTo>
                  <a:pt x="1297969" y="294345"/>
                </a:lnTo>
                <a:lnTo>
                  <a:pt x="1164703" y="290015"/>
                </a:lnTo>
                <a:lnTo>
                  <a:pt x="1032796" y="283907"/>
                </a:lnTo>
                <a:lnTo>
                  <a:pt x="900940" y="277172"/>
                </a:lnTo>
                <a:lnTo>
                  <a:pt x="770303" y="270380"/>
                </a:lnTo>
                <a:lnTo>
                  <a:pt x="641641" y="261702"/>
                </a:lnTo>
                <a:lnTo>
                  <a:pt x="512966" y="253180"/>
                </a:lnTo>
                <a:lnTo>
                  <a:pt x="386177" y="243867"/>
                </a:lnTo>
                <a:lnTo>
                  <a:pt x="260746" y="232775"/>
                </a:lnTo>
                <a:lnTo>
                  <a:pt x="136447" y="222719"/>
                </a:lnTo>
                <a:lnTo>
                  <a:pt x="13506" y="210885"/>
                </a:lnTo>
                <a:lnTo>
                  <a:pt x="0" y="209475"/>
                </a:lnTo>
                <a:lnTo>
                  <a:pt x="40844" y="212313"/>
                </a:lnTo>
                <a:lnTo>
                  <a:pt x="132211" y="216946"/>
                </a:lnTo>
                <a:lnTo>
                  <a:pt x="225585" y="221811"/>
                </a:lnTo>
                <a:lnTo>
                  <a:pt x="320298" y="226444"/>
                </a:lnTo>
                <a:lnTo>
                  <a:pt x="415680" y="229340"/>
                </a:lnTo>
                <a:lnTo>
                  <a:pt x="512735" y="232120"/>
                </a:lnTo>
                <a:lnTo>
                  <a:pt x="611464" y="235015"/>
                </a:lnTo>
                <a:lnTo>
                  <a:pt x="711532" y="236985"/>
                </a:lnTo>
                <a:lnTo>
                  <a:pt x="812604" y="236985"/>
                </a:lnTo>
                <a:lnTo>
                  <a:pt x="915014" y="237795"/>
                </a:lnTo>
                <a:lnTo>
                  <a:pt x="1018428" y="236985"/>
                </a:lnTo>
                <a:lnTo>
                  <a:pt x="1122847" y="235015"/>
                </a:lnTo>
                <a:lnTo>
                  <a:pt x="1227600" y="233162"/>
                </a:lnTo>
                <a:lnTo>
                  <a:pt x="1333692" y="229340"/>
                </a:lnTo>
                <a:lnTo>
                  <a:pt x="1441122" y="225634"/>
                </a:lnTo>
                <a:lnTo>
                  <a:pt x="1547883" y="220769"/>
                </a:lnTo>
                <a:lnTo>
                  <a:pt x="1655983" y="214282"/>
                </a:lnTo>
                <a:lnTo>
                  <a:pt x="1765421" y="206638"/>
                </a:lnTo>
                <a:lnTo>
                  <a:pt x="1874860" y="199108"/>
                </a:lnTo>
                <a:lnTo>
                  <a:pt x="1984299" y="189495"/>
                </a:lnTo>
                <a:lnTo>
                  <a:pt x="2095745" y="178144"/>
                </a:lnTo>
                <a:lnTo>
                  <a:pt x="2205184" y="166793"/>
                </a:lnTo>
                <a:lnTo>
                  <a:pt x="2316631" y="153472"/>
                </a:lnTo>
                <a:lnTo>
                  <a:pt x="2429081" y="139226"/>
                </a:lnTo>
                <a:lnTo>
                  <a:pt x="2539523" y="124052"/>
                </a:lnTo>
                <a:lnTo>
                  <a:pt x="2651305" y="106215"/>
                </a:lnTo>
                <a:lnTo>
                  <a:pt x="2763086" y="87219"/>
                </a:lnTo>
                <a:lnTo>
                  <a:pt x="2874867" y="68339"/>
                </a:lnTo>
                <a:lnTo>
                  <a:pt x="2986314" y="46331"/>
                </a:lnTo>
                <a:lnTo>
                  <a:pt x="3097760" y="23629"/>
                </a:lnTo>
                <a:lnTo>
                  <a:pt x="3209207" y="0"/>
                </a:lnTo>
                <a:cubicBezTo>
                  <a:pt x="3198832" y="386055"/>
                  <a:pt x="3205525" y="226792"/>
                  <a:pt x="3195151" y="612847"/>
                </a:cubicBezTo>
                <a:close/>
              </a:path>
            </a:pathLst>
          </a:custGeom>
          <a:solidFill>
            <a:schemeClr val="bg1">
              <a:alpha val="20000"/>
            </a:schemeClr>
          </a:solidFill>
          <a:ln>
            <a:noFill/>
          </a:ln>
        </p:spPr>
        <p:txBody>
          <a:bodyPr wrap="square">
            <a:noAutofit/>
          </a:bodyPr>
          <a:lstStyle/>
          <a:p>
            <a:endParaRPr lang="en-US" dirty="0"/>
          </a:p>
        </p:txBody>
      </p:sp>
      <p:grpSp>
        <p:nvGrpSpPr>
          <p:cNvPr id="2" name="Group 1">
            <a:extLst>
              <a:ext uri="{FF2B5EF4-FFF2-40B4-BE49-F238E27FC236}">
                <a16:creationId xmlns:a16="http://schemas.microsoft.com/office/drawing/2014/main" id="{7061DF78-D5B6-7142-8CD4-EC91CCD121AA}"/>
              </a:ext>
            </a:extLst>
          </p:cNvPr>
          <p:cNvGrpSpPr/>
          <p:nvPr/>
        </p:nvGrpSpPr>
        <p:grpSpPr>
          <a:xfrm>
            <a:off x="3008758" y="1337960"/>
            <a:ext cx="8539776" cy="4182078"/>
            <a:chOff x="2168648" y="2062473"/>
            <a:chExt cx="19996942" cy="9792842"/>
          </a:xfrm>
        </p:grpSpPr>
        <p:sp>
          <p:nvSpPr>
            <p:cNvPr id="143" name="Pricing Table Template"/>
            <p:cNvSpPr txBox="1"/>
            <p:nvPr/>
          </p:nvSpPr>
          <p:spPr>
            <a:xfrm>
              <a:off x="2207576" y="4248531"/>
              <a:ext cx="6659582"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lvl1pPr algn="l">
                <a:defRPr sz="6000" b="0">
                  <a:solidFill>
                    <a:srgbClr val="1D1C21"/>
                  </a:solidFill>
                  <a:latin typeface="+mn-lt"/>
                  <a:ea typeface="+mn-ea"/>
                  <a:cs typeface="+mn-cs"/>
                  <a:sym typeface="DM Sans Bold"/>
                </a:defRPr>
              </a:lvl1pPr>
            </a:lstStyle>
            <a:p>
              <a:pPr>
                <a:lnSpc>
                  <a:spcPct val="90000"/>
                </a:lnSpc>
                <a:spcAft>
                  <a:spcPts val="600"/>
                </a:spcAft>
              </a:pPr>
              <a:r>
                <a:rPr sz="2800">
                  <a:solidFill>
                    <a:schemeClr val="tx1"/>
                  </a:solidFill>
                </a:rPr>
                <a:t>Pricing Table Template</a:t>
              </a:r>
            </a:p>
          </p:txBody>
        </p:sp>
        <p:sp>
          <p:nvSpPr>
            <p:cNvPr id="144"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2228362" y="6609969"/>
              <a:ext cx="7261476" cy="26879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Lorem ipsum dolor sit </a:t>
              </a:r>
              <a:r>
                <a:rPr sz="900" err="1">
                  <a:solidFill>
                    <a:schemeClr val="tx2"/>
                  </a:solidFill>
                </a:rPr>
                <a:t>amet</a:t>
              </a:r>
              <a:r>
                <a:rPr sz="900">
                  <a:solidFill>
                    <a:schemeClr val="tx2"/>
                  </a:solidFill>
                </a:rPr>
                <a:t>, </a:t>
              </a:r>
              <a:r>
                <a:rPr sz="900" err="1">
                  <a:solidFill>
                    <a:schemeClr val="tx2"/>
                  </a:solidFill>
                </a:rPr>
                <a:t>consectetur</a:t>
              </a:r>
              <a:r>
                <a:rPr sz="900">
                  <a:solidFill>
                    <a:schemeClr val="tx2"/>
                  </a:solidFill>
                </a:rPr>
                <a:t> </a:t>
              </a:r>
              <a:r>
                <a:rPr sz="900" err="1">
                  <a:solidFill>
                    <a:schemeClr val="tx2"/>
                  </a:solidFill>
                </a:rPr>
                <a:t>adipiscing</a:t>
              </a:r>
              <a:r>
                <a:rPr sz="900">
                  <a:solidFill>
                    <a:schemeClr val="tx2"/>
                  </a:solidFill>
                </a:rPr>
                <a:t> </a:t>
              </a:r>
              <a:r>
                <a:rPr sz="900" err="1">
                  <a:solidFill>
                    <a:schemeClr val="tx2"/>
                  </a:solidFill>
                </a:rPr>
                <a:t>elit</a:t>
              </a:r>
              <a:r>
                <a:rPr sz="900">
                  <a:solidFill>
                    <a:schemeClr val="tx2"/>
                  </a:solidFill>
                </a:rPr>
                <a:t>, sed do </a:t>
              </a:r>
              <a:r>
                <a:rPr sz="900" err="1">
                  <a:solidFill>
                    <a:schemeClr val="tx2"/>
                  </a:solidFill>
                </a:rPr>
                <a:t>eiusmod</a:t>
              </a:r>
              <a:r>
                <a:rPr sz="900">
                  <a:solidFill>
                    <a:schemeClr val="tx2"/>
                  </a:solidFill>
                </a:rPr>
                <a:t> </a:t>
              </a:r>
              <a:r>
                <a:rPr sz="900" err="1">
                  <a:solidFill>
                    <a:schemeClr val="tx2"/>
                  </a:solidFill>
                </a:rPr>
                <a:t>tempor</a:t>
              </a:r>
              <a:r>
                <a:rPr sz="900">
                  <a:solidFill>
                    <a:schemeClr val="tx2"/>
                  </a:solidFill>
                </a:rPr>
                <a:t> </a:t>
              </a:r>
              <a:r>
                <a:rPr sz="900" err="1">
                  <a:solidFill>
                    <a:schemeClr val="tx2"/>
                  </a:solidFill>
                </a:rPr>
                <a:t>incididunt</a:t>
              </a:r>
              <a:r>
                <a:rPr sz="900">
                  <a:solidFill>
                    <a:schemeClr val="tx2"/>
                  </a:solidFill>
                </a:rPr>
                <a:t> </a:t>
              </a:r>
              <a:r>
                <a:rPr sz="900" err="1">
                  <a:solidFill>
                    <a:schemeClr val="tx2"/>
                  </a:solidFill>
                </a:rPr>
                <a:t>ut</a:t>
              </a:r>
              <a:r>
                <a:rPr sz="900">
                  <a:solidFill>
                    <a:schemeClr val="tx2"/>
                  </a:solidFill>
                </a:rPr>
                <a:t> </a:t>
              </a:r>
              <a:r>
                <a:rPr sz="900" err="1">
                  <a:solidFill>
                    <a:schemeClr val="tx2"/>
                  </a:solidFill>
                </a:rPr>
                <a:t>labore</a:t>
              </a:r>
              <a:r>
                <a:rPr sz="900">
                  <a:solidFill>
                    <a:schemeClr val="tx2"/>
                  </a:solidFill>
                </a:rPr>
                <a:t> et dolore magna </a:t>
              </a:r>
              <a:r>
                <a:rPr sz="900" err="1">
                  <a:solidFill>
                    <a:schemeClr val="tx2"/>
                  </a:solidFill>
                </a:rPr>
                <a:t>aliqua</a:t>
              </a:r>
              <a:r>
                <a:rPr sz="900">
                  <a:solidFill>
                    <a:schemeClr val="tx2"/>
                  </a:solidFill>
                </a:rPr>
                <a:t>. Ut </a:t>
              </a:r>
              <a:r>
                <a:rPr sz="900" err="1">
                  <a:solidFill>
                    <a:schemeClr val="tx2"/>
                  </a:solidFill>
                </a:rPr>
                <a:t>enim</a:t>
              </a:r>
              <a:r>
                <a:rPr sz="900">
                  <a:solidFill>
                    <a:schemeClr val="tx2"/>
                  </a:solidFill>
                </a:rPr>
                <a:t> ad minim </a:t>
              </a:r>
              <a:r>
                <a:rPr sz="900" err="1">
                  <a:solidFill>
                    <a:schemeClr val="tx2"/>
                  </a:solidFill>
                </a:rPr>
                <a:t>veniam</a:t>
              </a:r>
              <a:r>
                <a:rPr sz="900">
                  <a:solidFill>
                    <a:schemeClr val="tx2"/>
                  </a:solidFill>
                </a:rPr>
                <a:t>, </a:t>
              </a:r>
              <a:r>
                <a:rPr sz="900" err="1">
                  <a:solidFill>
                    <a:schemeClr val="tx2"/>
                  </a:solidFill>
                </a:rPr>
                <a:t>quis</a:t>
              </a:r>
              <a:r>
                <a:rPr sz="900">
                  <a:solidFill>
                    <a:schemeClr val="tx2"/>
                  </a:solidFill>
                </a:rPr>
                <a:t> </a:t>
              </a:r>
              <a:r>
                <a:rPr sz="900" err="1">
                  <a:solidFill>
                    <a:schemeClr val="tx2"/>
                  </a:solidFill>
                </a:rPr>
                <a:t>nostrud</a:t>
              </a:r>
              <a:r>
                <a:rPr sz="900">
                  <a:solidFill>
                    <a:schemeClr val="tx2"/>
                  </a:solidFill>
                </a:rPr>
                <a:t> exercitation </a:t>
              </a:r>
              <a:r>
                <a:rPr sz="900" err="1">
                  <a:solidFill>
                    <a:schemeClr val="tx2"/>
                  </a:solidFill>
                </a:rPr>
                <a:t>ullamco</a:t>
              </a:r>
              <a:r>
                <a:rPr sz="900">
                  <a:solidFill>
                    <a:schemeClr val="tx2"/>
                  </a:solidFill>
                </a:rPr>
                <a:t> </a:t>
              </a:r>
              <a:r>
                <a:rPr sz="900" err="1">
                  <a:solidFill>
                    <a:schemeClr val="tx2"/>
                  </a:solidFill>
                </a:rPr>
                <a:t>laboris</a:t>
              </a:r>
              <a:r>
                <a:rPr sz="900">
                  <a:solidFill>
                    <a:schemeClr val="tx2"/>
                  </a:solidFill>
                </a:rPr>
                <a:t> nisi </a:t>
              </a:r>
              <a:r>
                <a:rPr sz="900" err="1">
                  <a:solidFill>
                    <a:schemeClr val="tx2"/>
                  </a:solidFill>
                </a:rPr>
                <a:t>ut</a:t>
              </a:r>
              <a:r>
                <a:rPr sz="900">
                  <a:solidFill>
                    <a:schemeClr val="tx2"/>
                  </a:solidFill>
                </a:rPr>
                <a:t> </a:t>
              </a:r>
              <a:r>
                <a:rPr sz="900" err="1">
                  <a:solidFill>
                    <a:schemeClr val="tx2"/>
                  </a:solidFill>
                </a:rPr>
                <a:t>aliquip</a:t>
              </a:r>
              <a:r>
                <a:rPr sz="900">
                  <a:solidFill>
                    <a:schemeClr val="tx2"/>
                  </a:solidFill>
                </a:rPr>
                <a:t> ex </a:t>
              </a:r>
              <a:r>
                <a:rPr sz="900" err="1">
                  <a:solidFill>
                    <a:schemeClr val="tx2"/>
                  </a:solidFill>
                </a:rPr>
                <a:t>ea</a:t>
              </a:r>
              <a:r>
                <a:rPr sz="900">
                  <a:solidFill>
                    <a:schemeClr val="tx2"/>
                  </a:solidFill>
                </a:rPr>
                <a:t> </a:t>
              </a:r>
              <a:r>
                <a:rPr sz="900" err="1">
                  <a:solidFill>
                    <a:schemeClr val="tx2"/>
                  </a:solidFill>
                </a:rPr>
                <a:t>commodo</a:t>
              </a:r>
              <a:r>
                <a:rPr sz="900">
                  <a:solidFill>
                    <a:schemeClr val="tx2"/>
                  </a:solidFill>
                </a:rPr>
                <a:t> </a:t>
              </a:r>
              <a:r>
                <a:rPr sz="900" err="1">
                  <a:solidFill>
                    <a:schemeClr val="tx2"/>
                  </a:solidFill>
                </a:rPr>
                <a:t>consequat</a:t>
              </a:r>
              <a:r>
                <a:rPr sz="900">
                  <a:solidFill>
                    <a:schemeClr val="tx2"/>
                  </a:solidFill>
                </a:rPr>
                <a:t>. Duis </a:t>
              </a:r>
              <a:r>
                <a:rPr sz="900" err="1">
                  <a:solidFill>
                    <a:schemeClr val="tx2"/>
                  </a:solidFill>
                </a:rPr>
                <a:t>aute</a:t>
              </a:r>
              <a:r>
                <a:rPr sz="900">
                  <a:solidFill>
                    <a:schemeClr val="tx2"/>
                  </a:solidFill>
                </a:rPr>
                <a:t> </a:t>
              </a:r>
              <a:r>
                <a:rPr sz="900" err="1">
                  <a:solidFill>
                    <a:schemeClr val="tx2"/>
                  </a:solidFill>
                </a:rPr>
                <a:t>irure</a:t>
              </a:r>
              <a:r>
                <a:rPr sz="900">
                  <a:solidFill>
                    <a:schemeClr val="tx2"/>
                  </a:solidFill>
                </a:rPr>
                <a:t> dolor in </a:t>
              </a:r>
              <a:r>
                <a:rPr sz="900" err="1">
                  <a:solidFill>
                    <a:schemeClr val="tx2"/>
                  </a:solidFill>
                </a:rPr>
                <a:t>reprehenderit</a:t>
              </a:r>
              <a:r>
                <a:rPr sz="900">
                  <a:solidFill>
                    <a:schemeClr val="tx2"/>
                  </a:solidFill>
                </a:rPr>
                <a:t> in </a:t>
              </a:r>
              <a:r>
                <a:rPr sz="900" err="1">
                  <a:solidFill>
                    <a:schemeClr val="tx2"/>
                  </a:solidFill>
                </a:rPr>
                <a:t>voluptate</a:t>
              </a:r>
              <a:r>
                <a:rPr sz="900">
                  <a:solidFill>
                    <a:schemeClr val="tx2"/>
                  </a:solidFill>
                </a:rPr>
                <a:t> </a:t>
              </a:r>
              <a:r>
                <a:rPr sz="900" err="1">
                  <a:solidFill>
                    <a:schemeClr val="tx2"/>
                  </a:solidFill>
                </a:rPr>
                <a:t>velit</a:t>
              </a:r>
              <a:r>
                <a:rPr sz="900">
                  <a:solidFill>
                    <a:schemeClr val="tx2"/>
                  </a:solidFill>
                </a:rPr>
                <a:t> </a:t>
              </a:r>
              <a:r>
                <a:rPr sz="900" err="1">
                  <a:solidFill>
                    <a:schemeClr val="tx2"/>
                  </a:solidFill>
                </a:rPr>
                <a:t>esse</a:t>
              </a:r>
              <a:r>
                <a:rPr sz="900">
                  <a:solidFill>
                    <a:schemeClr val="tx2"/>
                  </a:solidFill>
                </a:rPr>
                <a:t> </a:t>
              </a:r>
              <a:r>
                <a:rPr sz="900" err="1">
                  <a:solidFill>
                    <a:schemeClr val="tx2"/>
                  </a:solidFill>
                </a:rPr>
                <a:t>cillum</a:t>
              </a:r>
              <a:r>
                <a:rPr sz="900">
                  <a:solidFill>
                    <a:schemeClr val="tx2"/>
                  </a:solidFill>
                </a:rPr>
                <a:t> dolore </a:t>
              </a:r>
              <a:r>
                <a:rPr sz="900" err="1">
                  <a:solidFill>
                    <a:schemeClr val="tx2"/>
                  </a:solidFill>
                </a:rPr>
                <a:t>eu</a:t>
              </a:r>
              <a:r>
                <a:rPr sz="900">
                  <a:solidFill>
                    <a:schemeClr val="tx2"/>
                  </a:solidFill>
                </a:rPr>
                <a:t> </a:t>
              </a:r>
              <a:r>
                <a:rPr sz="900" err="1">
                  <a:solidFill>
                    <a:schemeClr val="tx2"/>
                  </a:solidFill>
                </a:rPr>
                <a:t>fugiat</a:t>
              </a:r>
              <a:r>
                <a:rPr sz="900">
                  <a:solidFill>
                    <a:schemeClr val="tx2"/>
                  </a:solidFill>
                </a:rPr>
                <a:t> </a:t>
              </a:r>
              <a:r>
                <a:rPr sz="900" err="1">
                  <a:solidFill>
                    <a:schemeClr val="tx2"/>
                  </a:solidFill>
                </a:rPr>
                <a:t>nulla</a:t>
              </a:r>
              <a:r>
                <a:rPr sz="900">
                  <a:solidFill>
                    <a:schemeClr val="tx2"/>
                  </a:solidFill>
                </a:rPr>
                <a:t> </a:t>
              </a:r>
              <a:r>
                <a:rPr sz="900" err="1">
                  <a:solidFill>
                    <a:schemeClr val="tx2"/>
                  </a:solidFill>
                </a:rPr>
                <a:t>pariatur</a:t>
              </a:r>
              <a:r>
                <a:rPr sz="900">
                  <a:solidFill>
                    <a:schemeClr val="tx2"/>
                  </a:solidFill>
                </a:rPr>
                <a:t>.</a:t>
              </a:r>
            </a:p>
          </p:txBody>
        </p:sp>
        <p:sp>
          <p:nvSpPr>
            <p:cNvPr id="145" name="Rounded Rectangle"/>
            <p:cNvSpPr/>
            <p:nvPr/>
          </p:nvSpPr>
          <p:spPr>
            <a:xfrm>
              <a:off x="11518207" y="2062473"/>
              <a:ext cx="5190805" cy="4773444"/>
            </a:xfrm>
            <a:prstGeom prst="roundRect">
              <a:avLst>
                <a:gd name="adj" fmla="val 4114"/>
              </a:avLst>
            </a:prstGeom>
            <a:solidFill>
              <a:schemeClr val="bg1"/>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46" name="Start Plan"/>
            <p:cNvSpPr/>
            <p:nvPr/>
          </p:nvSpPr>
          <p:spPr>
            <a:xfrm>
              <a:off x="13064152" y="2716043"/>
              <a:ext cx="2098912"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defTabSz="457200">
                <a:defRPr sz="2600" b="0">
                  <a:solidFill>
                    <a:srgbClr val="1D1C21"/>
                  </a:solidFill>
                  <a:latin typeface="+mn-lt"/>
                  <a:ea typeface="+mn-ea"/>
                  <a:cs typeface="+mn-cs"/>
                  <a:sym typeface="DM Sans Bold"/>
                </a:defRPr>
              </a:lvl1pPr>
            </a:lstStyle>
            <a:p>
              <a:pPr>
                <a:lnSpc>
                  <a:spcPct val="90000"/>
                </a:lnSpc>
                <a:spcAft>
                  <a:spcPts val="600"/>
                </a:spcAft>
              </a:pPr>
              <a:r>
                <a:rPr sz="900">
                  <a:solidFill>
                    <a:schemeClr val="tx1"/>
                  </a:solidFill>
                </a:rPr>
                <a:t>Start Plan</a:t>
              </a:r>
            </a:p>
          </p:txBody>
        </p:sp>
        <p:sp>
          <p:nvSpPr>
            <p:cNvPr id="147" name="15"/>
            <p:cNvSpPr/>
            <p:nvPr/>
          </p:nvSpPr>
          <p:spPr>
            <a:xfrm>
              <a:off x="13020184" y="3671549"/>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defRPr sz="6000" b="0">
                  <a:solidFill>
                    <a:srgbClr val="1D1C21"/>
                  </a:solidFill>
                  <a:latin typeface="+mn-lt"/>
                  <a:ea typeface="+mn-ea"/>
                  <a:cs typeface="+mn-cs"/>
                  <a:sym typeface="DM Sans Bold"/>
                </a:defRPr>
              </a:lvl1pPr>
            </a:lstStyle>
            <a:p>
              <a:pPr>
                <a:lnSpc>
                  <a:spcPct val="90000"/>
                </a:lnSpc>
                <a:spcAft>
                  <a:spcPts val="600"/>
                </a:spcAft>
              </a:pPr>
              <a:r>
                <a:rPr sz="2800">
                  <a:solidFill>
                    <a:schemeClr val="tx1"/>
                  </a:solidFill>
                </a:rPr>
                <a:t>15</a:t>
              </a:r>
            </a:p>
          </p:txBody>
        </p:sp>
        <p:sp>
          <p:nvSpPr>
            <p:cNvPr id="148" name="/ month"/>
            <p:cNvSpPr/>
            <p:nvPr/>
          </p:nvSpPr>
          <p:spPr>
            <a:xfrm>
              <a:off x="14195816" y="4127207"/>
              <a:ext cx="123357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 month</a:t>
              </a:r>
            </a:p>
          </p:txBody>
        </p:sp>
        <p:sp>
          <p:nvSpPr>
            <p:cNvPr id="149" name="$"/>
            <p:cNvSpPr/>
            <p:nvPr/>
          </p:nvSpPr>
          <p:spPr>
            <a:xfrm>
              <a:off x="12797832" y="3847793"/>
              <a:ext cx="44920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lgn="r"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a:t>
              </a:r>
            </a:p>
          </p:txBody>
        </p:sp>
        <p:sp>
          <p:nvSpPr>
            <p:cNvPr id="151" name="Rounded Rectangle"/>
            <p:cNvSpPr/>
            <p:nvPr/>
          </p:nvSpPr>
          <p:spPr>
            <a:xfrm>
              <a:off x="12791192" y="5287455"/>
              <a:ext cx="2644836" cy="706500"/>
            </a:xfrm>
            <a:prstGeom prst="roundRect">
              <a:avLst>
                <a:gd name="adj" fmla="val 28007"/>
              </a:avLst>
            </a:prstGeom>
            <a:solidFill>
              <a:schemeClr val="accent1"/>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52" name="Buy Now"/>
            <p:cNvSpPr/>
            <p:nvPr/>
          </p:nvSpPr>
          <p:spPr>
            <a:xfrm>
              <a:off x="13143422" y="5351083"/>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defTabSz="457200">
                <a:defRPr sz="2600" b="0">
                  <a:solidFill>
                    <a:srgbClr val="FFFFFF"/>
                  </a:solidFill>
                  <a:latin typeface="DM Sans Medium"/>
                  <a:ea typeface="DM Sans Medium"/>
                  <a:cs typeface="DM Sans Medium"/>
                  <a:sym typeface="DM Sans Medium"/>
                </a:defRPr>
              </a:lvl1pPr>
            </a:lstStyle>
            <a:p>
              <a:pPr>
                <a:lnSpc>
                  <a:spcPct val="90000"/>
                </a:lnSpc>
                <a:spcAft>
                  <a:spcPts val="600"/>
                </a:spcAft>
              </a:pPr>
              <a:r>
                <a:rPr sz="900">
                  <a:solidFill>
                    <a:schemeClr val="bg2"/>
                  </a:solidFill>
                </a:rPr>
                <a:t>Buy Now</a:t>
              </a:r>
            </a:p>
          </p:txBody>
        </p:sp>
        <p:sp>
          <p:nvSpPr>
            <p:cNvPr id="155" name="Rounded Rectangle"/>
            <p:cNvSpPr/>
            <p:nvPr/>
          </p:nvSpPr>
          <p:spPr>
            <a:xfrm>
              <a:off x="16974785" y="2062473"/>
              <a:ext cx="5190805" cy="4773444"/>
            </a:xfrm>
            <a:prstGeom prst="roundRect">
              <a:avLst>
                <a:gd name="adj" fmla="val 4114"/>
              </a:avLst>
            </a:prstGeom>
            <a:solidFill>
              <a:schemeClr val="bg1"/>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56" name="Gold Plan"/>
            <p:cNvSpPr/>
            <p:nvPr/>
          </p:nvSpPr>
          <p:spPr>
            <a:xfrm>
              <a:off x="18520730" y="2716043"/>
              <a:ext cx="2098912"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defTabSz="457200">
                <a:defRPr sz="2600" b="0">
                  <a:solidFill>
                    <a:srgbClr val="1D1C21"/>
                  </a:solidFill>
                  <a:latin typeface="+mn-lt"/>
                  <a:ea typeface="+mn-ea"/>
                  <a:cs typeface="+mn-cs"/>
                  <a:sym typeface="DM Sans Bold"/>
                </a:defRPr>
              </a:lvl1pPr>
            </a:lstStyle>
            <a:p>
              <a:pPr>
                <a:lnSpc>
                  <a:spcPct val="90000"/>
                </a:lnSpc>
                <a:spcAft>
                  <a:spcPts val="600"/>
                </a:spcAft>
              </a:pPr>
              <a:r>
                <a:rPr sz="900">
                  <a:solidFill>
                    <a:schemeClr val="tx1"/>
                  </a:solidFill>
                </a:rPr>
                <a:t>Gold Plan</a:t>
              </a:r>
            </a:p>
          </p:txBody>
        </p:sp>
        <p:sp>
          <p:nvSpPr>
            <p:cNvPr id="157" name="25"/>
            <p:cNvSpPr/>
            <p:nvPr/>
          </p:nvSpPr>
          <p:spPr>
            <a:xfrm>
              <a:off x="18476762" y="3671549"/>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defRPr sz="6000" b="0">
                  <a:solidFill>
                    <a:srgbClr val="1D1C21"/>
                  </a:solidFill>
                  <a:latin typeface="+mn-lt"/>
                  <a:ea typeface="+mn-ea"/>
                  <a:cs typeface="+mn-cs"/>
                  <a:sym typeface="DM Sans Bold"/>
                </a:defRPr>
              </a:lvl1pPr>
            </a:lstStyle>
            <a:p>
              <a:pPr>
                <a:lnSpc>
                  <a:spcPct val="90000"/>
                </a:lnSpc>
                <a:spcAft>
                  <a:spcPts val="600"/>
                </a:spcAft>
              </a:pPr>
              <a:r>
                <a:rPr sz="2800">
                  <a:solidFill>
                    <a:schemeClr val="tx1"/>
                  </a:solidFill>
                </a:rPr>
                <a:t>25</a:t>
              </a:r>
            </a:p>
          </p:txBody>
        </p:sp>
        <p:sp>
          <p:nvSpPr>
            <p:cNvPr id="158" name="/ month"/>
            <p:cNvSpPr/>
            <p:nvPr/>
          </p:nvSpPr>
          <p:spPr>
            <a:xfrm>
              <a:off x="19652394" y="4127207"/>
              <a:ext cx="123357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 month</a:t>
              </a:r>
            </a:p>
          </p:txBody>
        </p:sp>
        <p:sp>
          <p:nvSpPr>
            <p:cNvPr id="159" name="$"/>
            <p:cNvSpPr/>
            <p:nvPr/>
          </p:nvSpPr>
          <p:spPr>
            <a:xfrm>
              <a:off x="18254410" y="3847793"/>
              <a:ext cx="44920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lgn="r"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a:t>
              </a:r>
            </a:p>
          </p:txBody>
        </p:sp>
        <p:sp>
          <p:nvSpPr>
            <p:cNvPr id="161" name="Rounded Rectangle"/>
            <p:cNvSpPr/>
            <p:nvPr/>
          </p:nvSpPr>
          <p:spPr>
            <a:xfrm>
              <a:off x="18247770" y="5287455"/>
              <a:ext cx="2644836" cy="706500"/>
            </a:xfrm>
            <a:prstGeom prst="roundRect">
              <a:avLst>
                <a:gd name="adj" fmla="val 28007"/>
              </a:avLst>
            </a:prstGeom>
            <a:solidFill>
              <a:schemeClr val="accent2"/>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62" name="Buy Now"/>
            <p:cNvSpPr/>
            <p:nvPr/>
          </p:nvSpPr>
          <p:spPr>
            <a:xfrm>
              <a:off x="18600000" y="5351083"/>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defTabSz="457200">
                <a:defRPr sz="2600" b="0">
                  <a:solidFill>
                    <a:srgbClr val="FFFFFF"/>
                  </a:solidFill>
                  <a:latin typeface="DM Sans Medium"/>
                  <a:ea typeface="DM Sans Medium"/>
                  <a:cs typeface="DM Sans Medium"/>
                  <a:sym typeface="DM Sans Medium"/>
                </a:defRPr>
              </a:lvl1pPr>
            </a:lstStyle>
            <a:p>
              <a:pPr>
                <a:lnSpc>
                  <a:spcPct val="90000"/>
                </a:lnSpc>
                <a:spcAft>
                  <a:spcPts val="600"/>
                </a:spcAft>
              </a:pPr>
              <a:r>
                <a:rPr sz="900">
                  <a:solidFill>
                    <a:schemeClr val="bg2"/>
                  </a:solidFill>
                </a:rPr>
                <a:t>Buy Now</a:t>
              </a:r>
            </a:p>
          </p:txBody>
        </p:sp>
        <p:sp>
          <p:nvSpPr>
            <p:cNvPr id="165" name="Rounded Rectangle"/>
            <p:cNvSpPr/>
            <p:nvPr/>
          </p:nvSpPr>
          <p:spPr>
            <a:xfrm>
              <a:off x="11503714" y="7081872"/>
              <a:ext cx="5190805" cy="4773443"/>
            </a:xfrm>
            <a:prstGeom prst="roundRect">
              <a:avLst>
                <a:gd name="adj" fmla="val 4114"/>
              </a:avLst>
            </a:prstGeom>
            <a:solidFill>
              <a:schemeClr val="bg1"/>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66" name="Popular Plan"/>
            <p:cNvSpPr/>
            <p:nvPr/>
          </p:nvSpPr>
          <p:spPr>
            <a:xfrm>
              <a:off x="13049660" y="7735441"/>
              <a:ext cx="2098912"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defTabSz="457200">
                <a:defRPr sz="2600" b="0">
                  <a:solidFill>
                    <a:srgbClr val="1D1C21"/>
                  </a:solidFill>
                  <a:latin typeface="+mn-lt"/>
                  <a:ea typeface="+mn-ea"/>
                  <a:cs typeface="+mn-cs"/>
                  <a:sym typeface="DM Sans Bold"/>
                </a:defRPr>
              </a:lvl1pPr>
            </a:lstStyle>
            <a:p>
              <a:pPr>
                <a:lnSpc>
                  <a:spcPct val="90000"/>
                </a:lnSpc>
                <a:spcAft>
                  <a:spcPts val="600"/>
                </a:spcAft>
              </a:pPr>
              <a:r>
                <a:rPr sz="900">
                  <a:solidFill>
                    <a:schemeClr val="tx1"/>
                  </a:solidFill>
                </a:rPr>
                <a:t>Popular Plan</a:t>
              </a:r>
            </a:p>
          </p:txBody>
        </p:sp>
        <p:sp>
          <p:nvSpPr>
            <p:cNvPr id="167" name="79"/>
            <p:cNvSpPr/>
            <p:nvPr/>
          </p:nvSpPr>
          <p:spPr>
            <a:xfrm>
              <a:off x="13005692" y="8690947"/>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defRPr sz="6000" b="0">
                  <a:solidFill>
                    <a:srgbClr val="1D1C21"/>
                  </a:solidFill>
                  <a:latin typeface="+mn-lt"/>
                  <a:ea typeface="+mn-ea"/>
                  <a:cs typeface="+mn-cs"/>
                  <a:sym typeface="DM Sans Bold"/>
                </a:defRPr>
              </a:lvl1pPr>
            </a:lstStyle>
            <a:p>
              <a:pPr>
                <a:lnSpc>
                  <a:spcPct val="90000"/>
                </a:lnSpc>
                <a:spcAft>
                  <a:spcPts val="600"/>
                </a:spcAft>
              </a:pPr>
              <a:r>
                <a:rPr sz="2800">
                  <a:solidFill>
                    <a:schemeClr val="tx1"/>
                  </a:solidFill>
                </a:rPr>
                <a:t>79</a:t>
              </a:r>
            </a:p>
          </p:txBody>
        </p:sp>
        <p:sp>
          <p:nvSpPr>
            <p:cNvPr id="168" name="/ month"/>
            <p:cNvSpPr/>
            <p:nvPr/>
          </p:nvSpPr>
          <p:spPr>
            <a:xfrm>
              <a:off x="14181322" y="9146605"/>
              <a:ext cx="123357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 month</a:t>
              </a:r>
            </a:p>
          </p:txBody>
        </p:sp>
        <p:sp>
          <p:nvSpPr>
            <p:cNvPr id="169" name="$"/>
            <p:cNvSpPr/>
            <p:nvPr/>
          </p:nvSpPr>
          <p:spPr>
            <a:xfrm>
              <a:off x="12783338" y="8867191"/>
              <a:ext cx="44920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lgn="r"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a:t>
              </a:r>
            </a:p>
          </p:txBody>
        </p:sp>
        <p:sp>
          <p:nvSpPr>
            <p:cNvPr id="171" name="Rounded Rectangle"/>
            <p:cNvSpPr/>
            <p:nvPr/>
          </p:nvSpPr>
          <p:spPr>
            <a:xfrm>
              <a:off x="12776699" y="10306854"/>
              <a:ext cx="2644836" cy="706500"/>
            </a:xfrm>
            <a:prstGeom prst="roundRect">
              <a:avLst>
                <a:gd name="adj" fmla="val 28007"/>
              </a:avLst>
            </a:prstGeom>
            <a:solidFill>
              <a:schemeClr val="accent3"/>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72" name="Buy Now"/>
            <p:cNvSpPr/>
            <p:nvPr/>
          </p:nvSpPr>
          <p:spPr>
            <a:xfrm>
              <a:off x="13128928" y="10370481"/>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defTabSz="457200">
                <a:defRPr sz="2600" b="0">
                  <a:solidFill>
                    <a:srgbClr val="FFFFFF"/>
                  </a:solidFill>
                  <a:latin typeface="DM Sans Medium"/>
                  <a:ea typeface="DM Sans Medium"/>
                  <a:cs typeface="DM Sans Medium"/>
                  <a:sym typeface="DM Sans Medium"/>
                </a:defRPr>
              </a:lvl1pPr>
            </a:lstStyle>
            <a:p>
              <a:pPr>
                <a:lnSpc>
                  <a:spcPct val="90000"/>
                </a:lnSpc>
                <a:spcAft>
                  <a:spcPts val="600"/>
                </a:spcAft>
              </a:pPr>
              <a:r>
                <a:rPr sz="900">
                  <a:solidFill>
                    <a:schemeClr val="bg2"/>
                  </a:solidFill>
                </a:rPr>
                <a:t>Buy Now</a:t>
              </a:r>
            </a:p>
          </p:txBody>
        </p:sp>
        <p:sp>
          <p:nvSpPr>
            <p:cNvPr id="175" name="Rounded Rectangle"/>
            <p:cNvSpPr/>
            <p:nvPr/>
          </p:nvSpPr>
          <p:spPr>
            <a:xfrm>
              <a:off x="16960291" y="7081872"/>
              <a:ext cx="5190805" cy="4773442"/>
            </a:xfrm>
            <a:prstGeom prst="roundRect">
              <a:avLst>
                <a:gd name="adj" fmla="val 4114"/>
              </a:avLst>
            </a:prstGeom>
            <a:solidFill>
              <a:schemeClr val="bg1"/>
            </a:solidFill>
            <a:ln w="12700">
              <a:miter lim="400000"/>
            </a:ln>
          </p:spPr>
          <p:txBody>
            <a:bodyPr lIns="0" tIns="0" rIns="0" bIns="0" anchor="ct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76" name="Best Plan"/>
            <p:cNvSpPr txBox="1"/>
            <p:nvPr/>
          </p:nvSpPr>
          <p:spPr>
            <a:xfrm>
              <a:off x="18506238" y="7735441"/>
              <a:ext cx="2098912" cy="5027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lvl1pPr defTabSz="457200">
                <a:defRPr sz="2600" b="0">
                  <a:solidFill>
                    <a:srgbClr val="1D1C21"/>
                  </a:solidFill>
                  <a:latin typeface="+mn-lt"/>
                  <a:ea typeface="+mn-ea"/>
                  <a:cs typeface="+mn-cs"/>
                  <a:sym typeface="DM Sans Bold"/>
                </a:defRPr>
              </a:lvl1pPr>
            </a:lstStyle>
            <a:p>
              <a:pPr>
                <a:lnSpc>
                  <a:spcPct val="90000"/>
                </a:lnSpc>
                <a:spcAft>
                  <a:spcPts val="600"/>
                </a:spcAft>
              </a:pPr>
              <a:r>
                <a:rPr sz="900">
                  <a:solidFill>
                    <a:schemeClr val="tx1"/>
                  </a:solidFill>
                </a:rPr>
                <a:t>Best Plan</a:t>
              </a:r>
            </a:p>
          </p:txBody>
        </p:sp>
        <p:sp>
          <p:nvSpPr>
            <p:cNvPr id="177" name="99"/>
            <p:cNvSpPr/>
            <p:nvPr/>
          </p:nvSpPr>
          <p:spPr>
            <a:xfrm>
              <a:off x="18462270" y="8690947"/>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defRPr sz="6000" b="0">
                  <a:solidFill>
                    <a:srgbClr val="1D1C21"/>
                  </a:solidFill>
                  <a:latin typeface="+mn-lt"/>
                  <a:ea typeface="+mn-ea"/>
                  <a:cs typeface="+mn-cs"/>
                  <a:sym typeface="DM Sans Bold"/>
                </a:defRPr>
              </a:lvl1pPr>
            </a:lstStyle>
            <a:p>
              <a:pPr>
                <a:lnSpc>
                  <a:spcPct val="90000"/>
                </a:lnSpc>
                <a:spcAft>
                  <a:spcPts val="600"/>
                </a:spcAft>
              </a:pPr>
              <a:r>
                <a:rPr sz="2800">
                  <a:solidFill>
                    <a:schemeClr val="tx1"/>
                  </a:solidFill>
                </a:rPr>
                <a:t>99</a:t>
              </a:r>
            </a:p>
          </p:txBody>
        </p:sp>
        <p:sp>
          <p:nvSpPr>
            <p:cNvPr id="178" name="/ month"/>
            <p:cNvSpPr/>
            <p:nvPr/>
          </p:nvSpPr>
          <p:spPr>
            <a:xfrm>
              <a:off x="19637900" y="9146605"/>
              <a:ext cx="123357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 month</a:t>
              </a:r>
            </a:p>
          </p:txBody>
        </p:sp>
        <p:sp>
          <p:nvSpPr>
            <p:cNvPr id="179" name="$"/>
            <p:cNvSpPr/>
            <p:nvPr/>
          </p:nvSpPr>
          <p:spPr>
            <a:xfrm>
              <a:off x="18239918" y="8867193"/>
              <a:ext cx="449202"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algn="r"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a:t>
              </a:r>
            </a:p>
          </p:txBody>
        </p:sp>
        <p:sp>
          <p:nvSpPr>
            <p:cNvPr id="181" name="Rounded Rectangle"/>
            <p:cNvSpPr/>
            <p:nvPr/>
          </p:nvSpPr>
          <p:spPr>
            <a:xfrm>
              <a:off x="18233277" y="10306853"/>
              <a:ext cx="2644835" cy="706500"/>
            </a:xfrm>
            <a:prstGeom prst="roundRect">
              <a:avLst>
                <a:gd name="adj" fmla="val 28007"/>
              </a:avLst>
            </a:prstGeom>
            <a:solidFill>
              <a:schemeClr val="accent4"/>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82" name="Buy Now"/>
            <p:cNvSpPr/>
            <p:nvPr/>
          </p:nvSpPr>
          <p:spPr>
            <a:xfrm>
              <a:off x="18585506" y="10370481"/>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rmAutofit/>
            </a:bodyPr>
            <a:lstStyle>
              <a:lvl1pPr defTabSz="457200">
                <a:defRPr sz="2600" b="0">
                  <a:solidFill>
                    <a:srgbClr val="FFFFFF"/>
                  </a:solidFill>
                  <a:latin typeface="DM Sans Medium"/>
                  <a:ea typeface="DM Sans Medium"/>
                  <a:cs typeface="DM Sans Medium"/>
                  <a:sym typeface="DM Sans Medium"/>
                </a:defRPr>
              </a:lvl1pPr>
            </a:lstStyle>
            <a:p>
              <a:pPr>
                <a:lnSpc>
                  <a:spcPct val="90000"/>
                </a:lnSpc>
                <a:spcAft>
                  <a:spcPts val="600"/>
                </a:spcAft>
              </a:pPr>
              <a:r>
                <a:rPr sz="900">
                  <a:solidFill>
                    <a:schemeClr val="bg2"/>
                  </a:solidFill>
                </a:rPr>
                <a:t>Buy Now</a:t>
              </a:r>
            </a:p>
          </p:txBody>
        </p:sp>
        <p:sp>
          <p:nvSpPr>
            <p:cNvPr id="184" name="Shape"/>
            <p:cNvSpPr/>
            <p:nvPr/>
          </p:nvSpPr>
          <p:spPr>
            <a:xfrm>
              <a:off x="16974740" y="7081837"/>
              <a:ext cx="1575992" cy="1575992"/>
            </a:xfrm>
            <a:custGeom>
              <a:avLst/>
              <a:gdLst/>
              <a:ahLst/>
              <a:cxnLst>
                <a:cxn ang="0">
                  <a:pos x="wd2" y="hd2"/>
                </a:cxn>
                <a:cxn ang="5400000">
                  <a:pos x="wd2" y="hd2"/>
                </a:cxn>
                <a:cxn ang="10800000">
                  <a:pos x="wd2" y="hd2"/>
                </a:cxn>
                <a:cxn ang="16200000">
                  <a:pos x="wd2" y="hd2"/>
                </a:cxn>
              </a:cxnLst>
              <a:rect l="0" t="0" r="r" b="b"/>
              <a:pathLst>
                <a:path w="21600" h="21600" extrusionOk="0">
                  <a:moveTo>
                    <a:pt x="4118" y="0"/>
                  </a:moveTo>
                  <a:cubicBezTo>
                    <a:pt x="2911" y="0"/>
                    <a:pt x="2186" y="0"/>
                    <a:pt x="1703" y="202"/>
                  </a:cubicBezTo>
                  <a:cubicBezTo>
                    <a:pt x="1007" y="455"/>
                    <a:pt x="455" y="1007"/>
                    <a:pt x="202" y="1703"/>
                  </a:cubicBezTo>
                  <a:cubicBezTo>
                    <a:pt x="0" y="2186"/>
                    <a:pt x="0" y="2911"/>
                    <a:pt x="0" y="4118"/>
                  </a:cubicBezTo>
                  <a:lnTo>
                    <a:pt x="0" y="21600"/>
                  </a:lnTo>
                  <a:lnTo>
                    <a:pt x="21600" y="0"/>
                  </a:lnTo>
                  <a:lnTo>
                    <a:pt x="4118" y="0"/>
                  </a:lnTo>
                  <a:close/>
                </a:path>
              </a:pathLst>
            </a:custGeom>
            <a:solidFill>
              <a:schemeClr val="accent4"/>
            </a:solidFill>
            <a:ln w="12700">
              <a:miter lim="400000"/>
            </a:ln>
          </p:spPr>
          <p:txBody>
            <a:bodyPr lIns="0" tIns="0" rIns="0" bIns="0" anchor="ct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85" name="NEW"/>
            <p:cNvSpPr txBox="1"/>
            <p:nvPr/>
          </p:nvSpPr>
          <p:spPr>
            <a:xfrm rot="18900000">
              <a:off x="16903502" y="7353137"/>
              <a:ext cx="1187406" cy="4719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lvl1pPr defTabSz="457200">
                <a:defRPr sz="2400" b="0">
                  <a:solidFill>
                    <a:srgbClr val="FFFFFF"/>
                  </a:solidFill>
                  <a:latin typeface="+mn-lt"/>
                  <a:ea typeface="+mn-ea"/>
                  <a:cs typeface="+mn-cs"/>
                  <a:sym typeface="DM Sans Bold"/>
                </a:defRPr>
              </a:lvl1pPr>
            </a:lstStyle>
            <a:p>
              <a:pPr>
                <a:lnSpc>
                  <a:spcPct val="90000"/>
                </a:lnSpc>
                <a:spcAft>
                  <a:spcPts val="600"/>
                </a:spcAft>
              </a:pPr>
              <a:r>
                <a:rPr sz="900">
                  <a:solidFill>
                    <a:schemeClr val="bg2"/>
                  </a:solidFill>
                </a:rPr>
                <a:t>NEW</a:t>
              </a:r>
            </a:p>
          </p:txBody>
        </p:sp>
        <p:sp>
          <p:nvSpPr>
            <p:cNvPr id="35" name="Pricing Table Template"/>
            <p:cNvSpPr txBox="1"/>
            <p:nvPr/>
          </p:nvSpPr>
          <p:spPr>
            <a:xfrm>
              <a:off x="2168648" y="2967393"/>
              <a:ext cx="6659582" cy="15799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lvl1pPr algn="l">
                <a:defRPr sz="6000" b="0">
                  <a:solidFill>
                    <a:srgbClr val="1D1C21"/>
                  </a:solidFill>
                  <a:latin typeface="+mn-lt"/>
                  <a:ea typeface="+mn-ea"/>
                  <a:cs typeface="+mn-cs"/>
                  <a:sym typeface="DM Sans Bold"/>
                </a:defRPr>
              </a:lvl1pPr>
            </a:lstStyle>
            <a:p>
              <a:pPr>
                <a:lnSpc>
                  <a:spcPct val="90000"/>
                </a:lnSpc>
                <a:spcAft>
                  <a:spcPts val="600"/>
                </a:spcAft>
              </a:pPr>
              <a:r>
                <a:rPr lang="en-US" sz="4300" b="1">
                  <a:solidFill>
                    <a:schemeClr val="tx1"/>
                  </a:solidFill>
                </a:rPr>
                <a:t>Four Plans </a:t>
              </a:r>
              <a:endParaRPr sz="4300" b="1">
                <a:solidFill>
                  <a:schemeClr val="tx1"/>
                </a:solidFill>
              </a:endParaRPr>
            </a:p>
          </p:txBody>
        </p:sp>
      </p:gr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3</TotalTime>
  <Words>96</Words>
  <Application>Microsoft Office PowerPoint</Application>
  <PresentationFormat>Widescreen</PresentationFormat>
  <Paragraphs>24</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Century Gothic</vt:lpstr>
      <vt:lpstr>DM Sans Medium</vt:lpstr>
      <vt:lpstr>DM Sans Regular</vt:lpstr>
      <vt:lpstr>Helvetica Neue Medium</vt:lpstr>
      <vt:lpstr>Wingdings 3</vt:lpstr>
      <vt:lpstr>Ion Boardroom</vt:lpstr>
      <vt:lpstr>PowerPoint Presentation</vt:lpstr>
    </vt:vector>
  </TitlesOfParts>
  <Company>Licensed by PPTX Templates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Pricing Plan</dc:subject>
  <dc:creator>Vikash Sharma</dc:creator>
  <cp:lastModifiedBy>Vikash Sharma</cp:lastModifiedBy>
  <cp:revision>4</cp:revision>
  <dcterms:created xsi:type="dcterms:W3CDTF">2022-05-22T16:53:24Z</dcterms:created>
  <dcterms:modified xsi:type="dcterms:W3CDTF">2022-05-22T16:56:33Z</dcterms:modified>
</cp:coreProperties>
</file>