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6" d="100"/>
          <a:sy n="66" d="100"/>
        </p:scale>
        <p:origin x="8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10961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494830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93657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64201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527AA5-6DE7-4DF2-9039-FBE34CE690CB}" type="datetimeFigureOut">
              <a:rPr lang="en-IN" smtClean="0"/>
              <a:t>22-05-2022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454715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527AA5-6DE7-4DF2-9039-FBE34CE690CB}" type="datetimeFigureOut">
              <a:rPr lang="en-IN" smtClean="0"/>
              <a:t>22-05-2022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2632128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7AA5-6DE7-4DF2-9039-FBE34CE690CB}" type="datetimeFigureOut">
              <a:rPr lang="en-IN" smtClean="0"/>
              <a:t>22-05-2022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26283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611952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783791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527AA5-6DE7-4DF2-9039-FBE34CE690CB}" type="datetimeFigureOut">
              <a:rPr lang="en-IN" smtClean="0"/>
              <a:t>22-05-2022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83648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50180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399293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090566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670036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548261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3331987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527AA5-6DE7-4DF2-9039-FBE34CE690CB}" type="datetimeFigureOut">
              <a:rPr lang="en-IN" smtClean="0"/>
              <a:t>22-05-2022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300FE1-5DE0-4C5C-8719-38D2A84233F4}" type="slidenum">
              <a:rPr lang="en-IN" smtClean="0"/>
              <a:t>‹#›</a:t>
            </a:fld>
            <a:endParaRPr lang="en-IN"/>
          </a:p>
        </p:txBody>
      </p:sp>
    </p:spTree>
    <p:extLst>
      <p:ext uri="{BB962C8B-B14F-4D97-AF65-F5344CB8AC3E}">
        <p14:creationId xmlns:p14="http://schemas.microsoft.com/office/powerpoint/2010/main" val="1870120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475171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2527AA5-6DE7-4DF2-9039-FBE34CE690CB}" type="datetimeFigureOut">
              <a:rPr lang="en-IN" smtClean="0"/>
              <a:t>22-05-2022</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300FE1-5DE0-4C5C-8719-38D2A84233F4}" type="slidenum">
              <a:rPr lang="en-IN" smtClean="0"/>
              <a:t>‹#›</a:t>
            </a:fld>
            <a:endParaRPr lang="en-IN"/>
          </a:p>
        </p:txBody>
      </p:sp>
    </p:spTree>
    <p:extLst>
      <p:ext uri="{BB962C8B-B14F-4D97-AF65-F5344CB8AC3E}">
        <p14:creationId xmlns:p14="http://schemas.microsoft.com/office/powerpoint/2010/main" val="222900977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23" name="Group 125">
            <a:extLst>
              <a:ext uri="{FF2B5EF4-FFF2-40B4-BE49-F238E27FC236}">
                <a16:creationId xmlns:a16="http://schemas.microsoft.com/office/drawing/2014/main" id="{089D35B1-0ED5-4358-8CAE-A9E49412A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7"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0"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24"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25"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6"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27"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228" name="Group 195">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29"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30"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31"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32"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3"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4"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35" name="Freeform: Shape 203">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061DF78-D5B6-7142-8CD4-EC91CCD121AA}"/>
              </a:ext>
            </a:extLst>
          </p:cNvPr>
          <p:cNvGrpSpPr/>
          <p:nvPr/>
        </p:nvGrpSpPr>
        <p:grpSpPr>
          <a:xfrm>
            <a:off x="2279928" y="1233515"/>
            <a:ext cx="8946874" cy="4381446"/>
            <a:chOff x="2168648" y="2062473"/>
            <a:chExt cx="19996942" cy="9792842"/>
          </a:xfrm>
        </p:grpSpPr>
        <p:sp>
          <p:nvSpPr>
            <p:cNvPr id="143" name="Pricing Table Template"/>
            <p:cNvSpPr txBox="1"/>
            <p:nvPr/>
          </p:nvSpPr>
          <p:spPr>
            <a:xfrm>
              <a:off x="2207576" y="4248531"/>
              <a:ext cx="6659582"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Pricing Table Template</a:t>
              </a:r>
            </a:p>
          </p:txBody>
        </p:sp>
        <p:sp>
          <p:nvSpPr>
            <p:cNvPr id="144"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2228362" y="6609969"/>
              <a:ext cx="7261476" cy="2687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Lorem ipsum dolor sit </a:t>
              </a:r>
              <a:r>
                <a:rPr sz="900" err="1">
                  <a:solidFill>
                    <a:schemeClr val="tx2"/>
                  </a:solidFill>
                </a:rPr>
                <a:t>amet</a:t>
              </a:r>
              <a:r>
                <a:rPr sz="900">
                  <a:solidFill>
                    <a:schemeClr val="tx2"/>
                  </a:solidFill>
                </a:rPr>
                <a:t>, </a:t>
              </a:r>
              <a:r>
                <a:rPr sz="900" err="1">
                  <a:solidFill>
                    <a:schemeClr val="tx2"/>
                  </a:solidFill>
                </a:rPr>
                <a:t>consectetur</a:t>
              </a:r>
              <a:r>
                <a:rPr sz="900">
                  <a:solidFill>
                    <a:schemeClr val="tx2"/>
                  </a:solidFill>
                </a:rPr>
                <a:t> </a:t>
              </a:r>
              <a:r>
                <a:rPr sz="900" err="1">
                  <a:solidFill>
                    <a:schemeClr val="tx2"/>
                  </a:solidFill>
                </a:rPr>
                <a:t>adipiscing</a:t>
              </a:r>
              <a:r>
                <a:rPr sz="900">
                  <a:solidFill>
                    <a:schemeClr val="tx2"/>
                  </a:solidFill>
                </a:rPr>
                <a:t> </a:t>
              </a:r>
              <a:r>
                <a:rPr sz="900" err="1">
                  <a:solidFill>
                    <a:schemeClr val="tx2"/>
                  </a:solidFill>
                </a:rPr>
                <a:t>elit</a:t>
              </a:r>
              <a:r>
                <a:rPr sz="900">
                  <a:solidFill>
                    <a:schemeClr val="tx2"/>
                  </a:solidFill>
                </a:rPr>
                <a:t>, sed do </a:t>
              </a:r>
              <a:r>
                <a:rPr sz="900" err="1">
                  <a:solidFill>
                    <a:schemeClr val="tx2"/>
                  </a:solidFill>
                </a:rPr>
                <a:t>eiusmod</a:t>
              </a:r>
              <a:r>
                <a:rPr sz="900">
                  <a:solidFill>
                    <a:schemeClr val="tx2"/>
                  </a:solidFill>
                </a:rPr>
                <a:t> </a:t>
              </a:r>
              <a:r>
                <a:rPr sz="900" err="1">
                  <a:solidFill>
                    <a:schemeClr val="tx2"/>
                  </a:solidFill>
                </a:rPr>
                <a:t>tempor</a:t>
              </a:r>
              <a:r>
                <a:rPr sz="900">
                  <a:solidFill>
                    <a:schemeClr val="tx2"/>
                  </a:solidFill>
                </a:rPr>
                <a:t> </a:t>
              </a:r>
              <a:r>
                <a:rPr sz="900" err="1">
                  <a:solidFill>
                    <a:schemeClr val="tx2"/>
                  </a:solidFill>
                </a:rPr>
                <a:t>incididunt</a:t>
              </a:r>
              <a:r>
                <a:rPr sz="900">
                  <a:solidFill>
                    <a:schemeClr val="tx2"/>
                  </a:solidFill>
                </a:rPr>
                <a:t> </a:t>
              </a:r>
              <a:r>
                <a:rPr sz="900" err="1">
                  <a:solidFill>
                    <a:schemeClr val="tx2"/>
                  </a:solidFill>
                </a:rPr>
                <a:t>ut</a:t>
              </a:r>
              <a:r>
                <a:rPr sz="900">
                  <a:solidFill>
                    <a:schemeClr val="tx2"/>
                  </a:solidFill>
                </a:rPr>
                <a:t> </a:t>
              </a:r>
              <a:r>
                <a:rPr sz="900" err="1">
                  <a:solidFill>
                    <a:schemeClr val="tx2"/>
                  </a:solidFill>
                </a:rPr>
                <a:t>labore</a:t>
              </a:r>
              <a:r>
                <a:rPr sz="900">
                  <a:solidFill>
                    <a:schemeClr val="tx2"/>
                  </a:solidFill>
                </a:rPr>
                <a:t> et dolore magna </a:t>
              </a:r>
              <a:r>
                <a:rPr sz="900" err="1">
                  <a:solidFill>
                    <a:schemeClr val="tx2"/>
                  </a:solidFill>
                </a:rPr>
                <a:t>aliqua</a:t>
              </a:r>
              <a:r>
                <a:rPr sz="900">
                  <a:solidFill>
                    <a:schemeClr val="tx2"/>
                  </a:solidFill>
                </a:rPr>
                <a:t>. Ut </a:t>
              </a:r>
              <a:r>
                <a:rPr sz="900" err="1">
                  <a:solidFill>
                    <a:schemeClr val="tx2"/>
                  </a:solidFill>
                </a:rPr>
                <a:t>enim</a:t>
              </a:r>
              <a:r>
                <a:rPr sz="900">
                  <a:solidFill>
                    <a:schemeClr val="tx2"/>
                  </a:solidFill>
                </a:rPr>
                <a:t> ad minim </a:t>
              </a:r>
              <a:r>
                <a:rPr sz="900" err="1">
                  <a:solidFill>
                    <a:schemeClr val="tx2"/>
                  </a:solidFill>
                </a:rPr>
                <a:t>veniam</a:t>
              </a:r>
              <a:r>
                <a:rPr sz="900">
                  <a:solidFill>
                    <a:schemeClr val="tx2"/>
                  </a:solidFill>
                </a:rPr>
                <a:t>, </a:t>
              </a:r>
              <a:r>
                <a:rPr sz="900" err="1">
                  <a:solidFill>
                    <a:schemeClr val="tx2"/>
                  </a:solidFill>
                </a:rPr>
                <a:t>quis</a:t>
              </a:r>
              <a:r>
                <a:rPr sz="900">
                  <a:solidFill>
                    <a:schemeClr val="tx2"/>
                  </a:solidFill>
                </a:rPr>
                <a:t> </a:t>
              </a:r>
              <a:r>
                <a:rPr sz="900" err="1">
                  <a:solidFill>
                    <a:schemeClr val="tx2"/>
                  </a:solidFill>
                </a:rPr>
                <a:t>nostrud</a:t>
              </a:r>
              <a:r>
                <a:rPr sz="900">
                  <a:solidFill>
                    <a:schemeClr val="tx2"/>
                  </a:solidFill>
                </a:rPr>
                <a:t> exercitation </a:t>
              </a:r>
              <a:r>
                <a:rPr sz="900" err="1">
                  <a:solidFill>
                    <a:schemeClr val="tx2"/>
                  </a:solidFill>
                </a:rPr>
                <a:t>ullamco</a:t>
              </a:r>
              <a:r>
                <a:rPr sz="900">
                  <a:solidFill>
                    <a:schemeClr val="tx2"/>
                  </a:solidFill>
                </a:rPr>
                <a:t> </a:t>
              </a:r>
              <a:r>
                <a:rPr sz="900" err="1">
                  <a:solidFill>
                    <a:schemeClr val="tx2"/>
                  </a:solidFill>
                </a:rPr>
                <a:t>laboris</a:t>
              </a:r>
              <a:r>
                <a:rPr sz="900">
                  <a:solidFill>
                    <a:schemeClr val="tx2"/>
                  </a:solidFill>
                </a:rPr>
                <a:t> nisi </a:t>
              </a:r>
              <a:r>
                <a:rPr sz="900" err="1">
                  <a:solidFill>
                    <a:schemeClr val="tx2"/>
                  </a:solidFill>
                </a:rPr>
                <a:t>ut</a:t>
              </a:r>
              <a:r>
                <a:rPr sz="900">
                  <a:solidFill>
                    <a:schemeClr val="tx2"/>
                  </a:solidFill>
                </a:rPr>
                <a:t> </a:t>
              </a:r>
              <a:r>
                <a:rPr sz="900" err="1">
                  <a:solidFill>
                    <a:schemeClr val="tx2"/>
                  </a:solidFill>
                </a:rPr>
                <a:t>aliquip</a:t>
              </a:r>
              <a:r>
                <a:rPr sz="900">
                  <a:solidFill>
                    <a:schemeClr val="tx2"/>
                  </a:solidFill>
                </a:rPr>
                <a:t> ex </a:t>
              </a:r>
              <a:r>
                <a:rPr sz="900" err="1">
                  <a:solidFill>
                    <a:schemeClr val="tx2"/>
                  </a:solidFill>
                </a:rPr>
                <a:t>ea</a:t>
              </a:r>
              <a:r>
                <a:rPr sz="900">
                  <a:solidFill>
                    <a:schemeClr val="tx2"/>
                  </a:solidFill>
                </a:rPr>
                <a:t> </a:t>
              </a:r>
              <a:r>
                <a:rPr sz="900" err="1">
                  <a:solidFill>
                    <a:schemeClr val="tx2"/>
                  </a:solidFill>
                </a:rPr>
                <a:t>commodo</a:t>
              </a:r>
              <a:r>
                <a:rPr sz="900">
                  <a:solidFill>
                    <a:schemeClr val="tx2"/>
                  </a:solidFill>
                </a:rPr>
                <a:t> </a:t>
              </a:r>
              <a:r>
                <a:rPr sz="900" err="1">
                  <a:solidFill>
                    <a:schemeClr val="tx2"/>
                  </a:solidFill>
                </a:rPr>
                <a:t>consequat</a:t>
              </a:r>
              <a:r>
                <a:rPr sz="900">
                  <a:solidFill>
                    <a:schemeClr val="tx2"/>
                  </a:solidFill>
                </a:rPr>
                <a:t>. Duis </a:t>
              </a:r>
              <a:r>
                <a:rPr sz="900" err="1">
                  <a:solidFill>
                    <a:schemeClr val="tx2"/>
                  </a:solidFill>
                </a:rPr>
                <a:t>aute</a:t>
              </a:r>
              <a:r>
                <a:rPr sz="900">
                  <a:solidFill>
                    <a:schemeClr val="tx2"/>
                  </a:solidFill>
                </a:rPr>
                <a:t> </a:t>
              </a:r>
              <a:r>
                <a:rPr sz="900" err="1">
                  <a:solidFill>
                    <a:schemeClr val="tx2"/>
                  </a:solidFill>
                </a:rPr>
                <a:t>irure</a:t>
              </a:r>
              <a:r>
                <a:rPr sz="900">
                  <a:solidFill>
                    <a:schemeClr val="tx2"/>
                  </a:solidFill>
                </a:rPr>
                <a:t> dolor in </a:t>
              </a:r>
              <a:r>
                <a:rPr sz="900" err="1">
                  <a:solidFill>
                    <a:schemeClr val="tx2"/>
                  </a:solidFill>
                </a:rPr>
                <a:t>reprehenderit</a:t>
              </a:r>
              <a:r>
                <a:rPr sz="900">
                  <a:solidFill>
                    <a:schemeClr val="tx2"/>
                  </a:solidFill>
                </a:rPr>
                <a:t> in </a:t>
              </a:r>
              <a:r>
                <a:rPr sz="900" err="1">
                  <a:solidFill>
                    <a:schemeClr val="tx2"/>
                  </a:solidFill>
                </a:rPr>
                <a:t>voluptate</a:t>
              </a:r>
              <a:r>
                <a:rPr sz="900">
                  <a:solidFill>
                    <a:schemeClr val="tx2"/>
                  </a:solidFill>
                </a:rPr>
                <a:t> </a:t>
              </a:r>
              <a:r>
                <a:rPr sz="900" err="1">
                  <a:solidFill>
                    <a:schemeClr val="tx2"/>
                  </a:solidFill>
                </a:rPr>
                <a:t>velit</a:t>
              </a:r>
              <a:r>
                <a:rPr sz="900">
                  <a:solidFill>
                    <a:schemeClr val="tx2"/>
                  </a:solidFill>
                </a:rPr>
                <a:t> </a:t>
              </a:r>
              <a:r>
                <a:rPr sz="900" err="1">
                  <a:solidFill>
                    <a:schemeClr val="tx2"/>
                  </a:solidFill>
                </a:rPr>
                <a:t>esse</a:t>
              </a:r>
              <a:r>
                <a:rPr sz="900">
                  <a:solidFill>
                    <a:schemeClr val="tx2"/>
                  </a:solidFill>
                </a:rPr>
                <a:t> </a:t>
              </a:r>
              <a:r>
                <a:rPr sz="900" err="1">
                  <a:solidFill>
                    <a:schemeClr val="tx2"/>
                  </a:solidFill>
                </a:rPr>
                <a:t>cillum</a:t>
              </a:r>
              <a:r>
                <a:rPr sz="900">
                  <a:solidFill>
                    <a:schemeClr val="tx2"/>
                  </a:solidFill>
                </a:rPr>
                <a:t> dolore </a:t>
              </a:r>
              <a:r>
                <a:rPr sz="900" err="1">
                  <a:solidFill>
                    <a:schemeClr val="tx2"/>
                  </a:solidFill>
                </a:rPr>
                <a:t>eu</a:t>
              </a:r>
              <a:r>
                <a:rPr sz="900">
                  <a:solidFill>
                    <a:schemeClr val="tx2"/>
                  </a:solidFill>
                </a:rPr>
                <a:t> </a:t>
              </a:r>
              <a:r>
                <a:rPr sz="900" err="1">
                  <a:solidFill>
                    <a:schemeClr val="tx2"/>
                  </a:solidFill>
                </a:rPr>
                <a:t>fugiat</a:t>
              </a:r>
              <a:r>
                <a:rPr sz="900">
                  <a:solidFill>
                    <a:schemeClr val="tx2"/>
                  </a:solidFill>
                </a:rPr>
                <a:t> </a:t>
              </a:r>
              <a:r>
                <a:rPr sz="900" err="1">
                  <a:solidFill>
                    <a:schemeClr val="tx2"/>
                  </a:solidFill>
                </a:rPr>
                <a:t>nulla</a:t>
              </a:r>
              <a:r>
                <a:rPr sz="900">
                  <a:solidFill>
                    <a:schemeClr val="tx2"/>
                  </a:solidFill>
                </a:rPr>
                <a:t> </a:t>
              </a:r>
              <a:r>
                <a:rPr sz="900" err="1">
                  <a:solidFill>
                    <a:schemeClr val="tx2"/>
                  </a:solidFill>
                </a:rPr>
                <a:t>pariatur</a:t>
              </a:r>
              <a:r>
                <a:rPr sz="900">
                  <a:solidFill>
                    <a:schemeClr val="tx2"/>
                  </a:solidFill>
                </a:rPr>
                <a:t>.</a:t>
              </a:r>
            </a:p>
          </p:txBody>
        </p:sp>
        <p:sp>
          <p:nvSpPr>
            <p:cNvPr id="145" name="Rounded Rectangle"/>
            <p:cNvSpPr/>
            <p:nvPr/>
          </p:nvSpPr>
          <p:spPr>
            <a:xfrm>
              <a:off x="11518207"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46" name="Start Plan"/>
            <p:cNvSpPr/>
            <p:nvPr/>
          </p:nvSpPr>
          <p:spPr>
            <a:xfrm>
              <a:off x="13064152"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Start Plan</a:t>
              </a:r>
            </a:p>
          </p:txBody>
        </p:sp>
        <p:sp>
          <p:nvSpPr>
            <p:cNvPr id="147" name="15"/>
            <p:cNvSpPr/>
            <p:nvPr/>
          </p:nvSpPr>
          <p:spPr>
            <a:xfrm>
              <a:off x="13020184"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15</a:t>
              </a:r>
            </a:p>
          </p:txBody>
        </p:sp>
        <p:sp>
          <p:nvSpPr>
            <p:cNvPr id="148" name="/ month"/>
            <p:cNvSpPr/>
            <p:nvPr/>
          </p:nvSpPr>
          <p:spPr>
            <a:xfrm>
              <a:off x="14195816"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49" name="$"/>
            <p:cNvSpPr/>
            <p:nvPr/>
          </p:nvSpPr>
          <p:spPr>
            <a:xfrm>
              <a:off x="12797832"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51" name="Rounded Rectangle"/>
            <p:cNvSpPr/>
            <p:nvPr/>
          </p:nvSpPr>
          <p:spPr>
            <a:xfrm>
              <a:off x="12791192" y="5287455"/>
              <a:ext cx="2644836" cy="706500"/>
            </a:xfrm>
            <a:prstGeom prst="roundRect">
              <a:avLst>
                <a:gd name="adj" fmla="val 28007"/>
              </a:avLst>
            </a:prstGeom>
            <a:solidFill>
              <a:schemeClr val="accent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2" name="Buy Now"/>
            <p:cNvSpPr/>
            <p:nvPr/>
          </p:nvSpPr>
          <p:spPr>
            <a:xfrm>
              <a:off x="13143422"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55" name="Rounded Rectangle"/>
            <p:cNvSpPr/>
            <p:nvPr/>
          </p:nvSpPr>
          <p:spPr>
            <a:xfrm>
              <a:off x="16974785" y="2062473"/>
              <a:ext cx="5190805" cy="4773444"/>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56" name="Gold Plan"/>
            <p:cNvSpPr/>
            <p:nvPr/>
          </p:nvSpPr>
          <p:spPr>
            <a:xfrm>
              <a:off x="18520730" y="2716043"/>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Gold Plan</a:t>
              </a:r>
            </a:p>
          </p:txBody>
        </p:sp>
        <p:sp>
          <p:nvSpPr>
            <p:cNvPr id="157" name="25"/>
            <p:cNvSpPr/>
            <p:nvPr/>
          </p:nvSpPr>
          <p:spPr>
            <a:xfrm>
              <a:off x="18476762" y="3671549"/>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25</a:t>
              </a:r>
            </a:p>
          </p:txBody>
        </p:sp>
        <p:sp>
          <p:nvSpPr>
            <p:cNvPr id="158" name="/ month"/>
            <p:cNvSpPr/>
            <p:nvPr/>
          </p:nvSpPr>
          <p:spPr>
            <a:xfrm>
              <a:off x="19652394" y="4127207"/>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59" name="$"/>
            <p:cNvSpPr/>
            <p:nvPr/>
          </p:nvSpPr>
          <p:spPr>
            <a:xfrm>
              <a:off x="18254410" y="3847793"/>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61" name="Rounded Rectangle"/>
            <p:cNvSpPr/>
            <p:nvPr/>
          </p:nvSpPr>
          <p:spPr>
            <a:xfrm>
              <a:off x="18247770" y="5287455"/>
              <a:ext cx="2644836" cy="706500"/>
            </a:xfrm>
            <a:prstGeom prst="roundRect">
              <a:avLst>
                <a:gd name="adj" fmla="val 28007"/>
              </a:avLst>
            </a:prstGeom>
            <a:solidFill>
              <a:schemeClr val="accent2"/>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2" name="Buy Now"/>
            <p:cNvSpPr/>
            <p:nvPr/>
          </p:nvSpPr>
          <p:spPr>
            <a:xfrm>
              <a:off x="18600000" y="5351083"/>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65" name="Rounded Rectangle"/>
            <p:cNvSpPr/>
            <p:nvPr/>
          </p:nvSpPr>
          <p:spPr>
            <a:xfrm>
              <a:off x="11503714" y="7081872"/>
              <a:ext cx="5190805" cy="4773443"/>
            </a:xfrm>
            <a:prstGeom prst="roundRect">
              <a:avLst>
                <a:gd name="adj" fmla="val 4114"/>
              </a:avLst>
            </a:prstGeom>
            <a:solidFill>
              <a:schemeClr val="bg1"/>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66" name="Popular Plan"/>
            <p:cNvSpPr/>
            <p:nvPr/>
          </p:nvSpPr>
          <p:spPr>
            <a:xfrm>
              <a:off x="13049660" y="7735441"/>
              <a:ext cx="2098912"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Popular Plan</a:t>
              </a:r>
            </a:p>
          </p:txBody>
        </p:sp>
        <p:sp>
          <p:nvSpPr>
            <p:cNvPr id="167" name="79"/>
            <p:cNvSpPr/>
            <p:nvPr/>
          </p:nvSpPr>
          <p:spPr>
            <a:xfrm>
              <a:off x="13005692"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79</a:t>
              </a:r>
            </a:p>
          </p:txBody>
        </p:sp>
        <p:sp>
          <p:nvSpPr>
            <p:cNvPr id="168" name="/ month"/>
            <p:cNvSpPr/>
            <p:nvPr/>
          </p:nvSpPr>
          <p:spPr>
            <a:xfrm>
              <a:off x="14181322"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69" name="$"/>
            <p:cNvSpPr/>
            <p:nvPr/>
          </p:nvSpPr>
          <p:spPr>
            <a:xfrm>
              <a:off x="12783338" y="8867191"/>
              <a:ext cx="44920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71" name="Rounded Rectangle"/>
            <p:cNvSpPr/>
            <p:nvPr/>
          </p:nvSpPr>
          <p:spPr>
            <a:xfrm>
              <a:off x="12776699" y="10306854"/>
              <a:ext cx="2644836" cy="706500"/>
            </a:xfrm>
            <a:prstGeom prst="roundRect">
              <a:avLst>
                <a:gd name="adj" fmla="val 28007"/>
              </a:avLst>
            </a:prstGeom>
            <a:solidFill>
              <a:schemeClr val="accent3"/>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2" name="Buy Now"/>
            <p:cNvSpPr/>
            <p:nvPr/>
          </p:nvSpPr>
          <p:spPr>
            <a:xfrm>
              <a:off x="13128928"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75" name="Rounded Rectangle"/>
            <p:cNvSpPr/>
            <p:nvPr/>
          </p:nvSpPr>
          <p:spPr>
            <a:xfrm>
              <a:off x="16960291" y="7081872"/>
              <a:ext cx="5190805" cy="4773442"/>
            </a:xfrm>
            <a:prstGeom prst="roundRect">
              <a:avLst>
                <a:gd name="adj" fmla="val 4114"/>
              </a:avLst>
            </a:prstGeom>
            <a:solidFill>
              <a:schemeClr val="bg1"/>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76" name="Best Plan"/>
            <p:cNvSpPr txBox="1"/>
            <p:nvPr/>
          </p:nvSpPr>
          <p:spPr>
            <a:xfrm>
              <a:off x="18506238" y="7735441"/>
              <a:ext cx="2098912" cy="502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defTabSz="457200">
                <a:defRPr sz="2600" b="0">
                  <a:solidFill>
                    <a:srgbClr val="1D1C21"/>
                  </a:solidFill>
                  <a:latin typeface="+mn-lt"/>
                  <a:ea typeface="+mn-ea"/>
                  <a:cs typeface="+mn-cs"/>
                  <a:sym typeface="DM Sans Bold"/>
                </a:defRPr>
              </a:lvl1pPr>
            </a:lstStyle>
            <a:p>
              <a:pPr>
                <a:lnSpc>
                  <a:spcPct val="90000"/>
                </a:lnSpc>
                <a:spcAft>
                  <a:spcPts val="600"/>
                </a:spcAft>
              </a:pPr>
              <a:r>
                <a:rPr sz="900">
                  <a:solidFill>
                    <a:schemeClr val="tx1"/>
                  </a:solidFill>
                </a:rPr>
                <a:t>Best Plan</a:t>
              </a:r>
            </a:p>
          </p:txBody>
        </p:sp>
        <p:sp>
          <p:nvSpPr>
            <p:cNvPr id="177" name="99"/>
            <p:cNvSpPr/>
            <p:nvPr/>
          </p:nvSpPr>
          <p:spPr>
            <a:xfrm>
              <a:off x="18462270" y="8690947"/>
              <a:ext cx="1407760" cy="10259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defRPr sz="6000" b="0">
                  <a:solidFill>
                    <a:srgbClr val="1D1C21"/>
                  </a:solidFill>
                  <a:latin typeface="+mn-lt"/>
                  <a:ea typeface="+mn-ea"/>
                  <a:cs typeface="+mn-cs"/>
                  <a:sym typeface="DM Sans Bold"/>
                </a:defRPr>
              </a:lvl1pPr>
            </a:lstStyle>
            <a:p>
              <a:pPr>
                <a:lnSpc>
                  <a:spcPct val="90000"/>
                </a:lnSpc>
                <a:spcAft>
                  <a:spcPts val="600"/>
                </a:spcAft>
              </a:pPr>
              <a:r>
                <a:rPr sz="2800">
                  <a:solidFill>
                    <a:schemeClr val="tx1"/>
                  </a:solidFill>
                </a:rPr>
                <a:t>99</a:t>
              </a:r>
            </a:p>
          </p:txBody>
        </p:sp>
        <p:sp>
          <p:nvSpPr>
            <p:cNvPr id="178" name="/ month"/>
            <p:cNvSpPr/>
            <p:nvPr/>
          </p:nvSpPr>
          <p:spPr>
            <a:xfrm>
              <a:off x="19637900" y="9146605"/>
              <a:ext cx="1233574"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l"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 month</a:t>
              </a:r>
            </a:p>
          </p:txBody>
        </p:sp>
        <p:sp>
          <p:nvSpPr>
            <p:cNvPr id="179" name="$"/>
            <p:cNvSpPr/>
            <p:nvPr/>
          </p:nvSpPr>
          <p:spPr>
            <a:xfrm>
              <a:off x="18239918" y="8867193"/>
              <a:ext cx="449202" cy="4719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algn="r" defTabSz="457200">
                <a:defRPr sz="2400" b="0">
                  <a:solidFill>
                    <a:srgbClr val="64798C"/>
                  </a:solidFill>
                  <a:latin typeface="DM Sans Regular"/>
                  <a:ea typeface="DM Sans Regular"/>
                  <a:cs typeface="DM Sans Regular"/>
                  <a:sym typeface="DM Sans Regular"/>
                </a:defRPr>
              </a:lvl1pPr>
            </a:lstStyle>
            <a:p>
              <a:pPr>
                <a:lnSpc>
                  <a:spcPct val="90000"/>
                </a:lnSpc>
                <a:spcAft>
                  <a:spcPts val="600"/>
                </a:spcAft>
              </a:pPr>
              <a:r>
                <a:rPr sz="900">
                  <a:solidFill>
                    <a:schemeClr val="tx2"/>
                  </a:solidFill>
                </a:rPr>
                <a:t>$</a:t>
              </a:r>
            </a:p>
          </p:txBody>
        </p:sp>
        <p:sp>
          <p:nvSpPr>
            <p:cNvPr id="181" name="Rounded Rectangle"/>
            <p:cNvSpPr/>
            <p:nvPr/>
          </p:nvSpPr>
          <p:spPr>
            <a:xfrm>
              <a:off x="18233277" y="10306853"/>
              <a:ext cx="2644835" cy="706500"/>
            </a:xfrm>
            <a:prstGeom prst="roundRect">
              <a:avLst>
                <a:gd name="adj" fmla="val 28007"/>
              </a:avLst>
            </a:prstGeom>
            <a:solidFill>
              <a:schemeClr val="accent4"/>
            </a:solidFill>
            <a:ln w="12700" cap="flat">
              <a:noFill/>
              <a:miter lim="400000"/>
            </a:ln>
            <a:effectLst/>
          </p:spPr>
          <p:txBody>
            <a:bodyPr wrap="square" lIns="0" tIns="0" rIns="0" bIns="0" numCol="1" anchor="ctr">
              <a:noAutofit/>
            </a:bodyP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2" name="Buy Now"/>
            <p:cNvSpPr/>
            <p:nvPr/>
          </p:nvSpPr>
          <p:spPr>
            <a:xfrm>
              <a:off x="18585506" y="10370481"/>
              <a:ext cx="1940376" cy="5027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normAutofit/>
            </a:bodyPr>
            <a:lstStyle>
              <a:lvl1pPr defTabSz="457200">
                <a:defRPr sz="2600" b="0">
                  <a:solidFill>
                    <a:srgbClr val="FFFFFF"/>
                  </a:solidFill>
                  <a:latin typeface="DM Sans Medium"/>
                  <a:ea typeface="DM Sans Medium"/>
                  <a:cs typeface="DM Sans Medium"/>
                  <a:sym typeface="DM Sans Medium"/>
                </a:defRPr>
              </a:lvl1pPr>
            </a:lstStyle>
            <a:p>
              <a:pPr>
                <a:lnSpc>
                  <a:spcPct val="90000"/>
                </a:lnSpc>
                <a:spcAft>
                  <a:spcPts val="600"/>
                </a:spcAft>
              </a:pPr>
              <a:r>
                <a:rPr sz="900">
                  <a:solidFill>
                    <a:schemeClr val="bg2"/>
                  </a:solidFill>
                </a:rPr>
                <a:t>Buy Now</a:t>
              </a:r>
            </a:p>
          </p:txBody>
        </p:sp>
        <p:sp>
          <p:nvSpPr>
            <p:cNvPr id="184" name="Shape"/>
            <p:cNvSpPr/>
            <p:nvPr/>
          </p:nvSpPr>
          <p:spPr>
            <a:xfrm>
              <a:off x="16974740" y="7081837"/>
              <a:ext cx="1575992" cy="1575992"/>
            </a:xfrm>
            <a:custGeom>
              <a:avLst/>
              <a:gdLst/>
              <a:ahLst/>
              <a:cxnLst>
                <a:cxn ang="0">
                  <a:pos x="wd2" y="hd2"/>
                </a:cxn>
                <a:cxn ang="5400000">
                  <a:pos x="wd2" y="hd2"/>
                </a:cxn>
                <a:cxn ang="10800000">
                  <a:pos x="wd2" y="hd2"/>
                </a:cxn>
                <a:cxn ang="16200000">
                  <a:pos x="wd2" y="hd2"/>
                </a:cxn>
              </a:cxnLst>
              <a:rect l="0" t="0" r="r" b="b"/>
              <a:pathLst>
                <a:path w="21600" h="21600" extrusionOk="0">
                  <a:moveTo>
                    <a:pt x="4118" y="0"/>
                  </a:moveTo>
                  <a:cubicBezTo>
                    <a:pt x="2911" y="0"/>
                    <a:pt x="2186" y="0"/>
                    <a:pt x="1703" y="202"/>
                  </a:cubicBezTo>
                  <a:cubicBezTo>
                    <a:pt x="1007" y="455"/>
                    <a:pt x="455" y="1007"/>
                    <a:pt x="202" y="1703"/>
                  </a:cubicBezTo>
                  <a:cubicBezTo>
                    <a:pt x="0" y="2186"/>
                    <a:pt x="0" y="2911"/>
                    <a:pt x="0" y="4118"/>
                  </a:cubicBezTo>
                  <a:lnTo>
                    <a:pt x="0" y="21600"/>
                  </a:lnTo>
                  <a:lnTo>
                    <a:pt x="21600" y="0"/>
                  </a:lnTo>
                  <a:lnTo>
                    <a:pt x="4118" y="0"/>
                  </a:lnTo>
                  <a:close/>
                </a:path>
              </a:pathLst>
            </a:custGeom>
            <a:solidFill>
              <a:schemeClr val="accent4"/>
            </a:solidFill>
            <a:ln w="12700">
              <a:miter lim="400000"/>
            </a:ln>
          </p:spPr>
          <p:txBody>
            <a:bodyPr lIns="0" tIns="0" rIns="0" bIns="0" anchor="ctr"/>
            <a:lstStyle/>
            <a:p>
              <a:pPr defTabSz="764352">
                <a:defRPr sz="5400" b="0">
                  <a:solidFill>
                    <a:srgbClr val="FFFFFF"/>
                  </a:solidFill>
                  <a:latin typeface="Helvetica Neue Medium"/>
                  <a:ea typeface="Helvetica Neue Medium"/>
                  <a:cs typeface="Helvetica Neue Medium"/>
                  <a:sym typeface="Helvetica Neue Medium"/>
                </a:defRPr>
              </a:pPr>
              <a:endParaRPr sz="2700"/>
            </a:p>
          </p:txBody>
        </p:sp>
        <p:sp>
          <p:nvSpPr>
            <p:cNvPr id="185" name="NEW"/>
            <p:cNvSpPr txBox="1"/>
            <p:nvPr/>
          </p:nvSpPr>
          <p:spPr>
            <a:xfrm rot="18900000">
              <a:off x="16903502" y="7353137"/>
              <a:ext cx="1187406"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defTabSz="457200">
                <a:defRPr sz="2400" b="0">
                  <a:solidFill>
                    <a:srgbClr val="FFFFFF"/>
                  </a:solidFill>
                  <a:latin typeface="+mn-lt"/>
                  <a:ea typeface="+mn-ea"/>
                  <a:cs typeface="+mn-cs"/>
                  <a:sym typeface="DM Sans Bold"/>
                </a:defRPr>
              </a:lvl1pPr>
            </a:lstStyle>
            <a:p>
              <a:pPr>
                <a:lnSpc>
                  <a:spcPct val="90000"/>
                </a:lnSpc>
                <a:spcAft>
                  <a:spcPts val="600"/>
                </a:spcAft>
              </a:pPr>
              <a:r>
                <a:rPr sz="900">
                  <a:solidFill>
                    <a:schemeClr val="bg2"/>
                  </a:solidFill>
                </a:rPr>
                <a:t>NEW</a:t>
              </a:r>
            </a:p>
          </p:txBody>
        </p:sp>
        <p:sp>
          <p:nvSpPr>
            <p:cNvPr id="35" name="Pricing Table Template"/>
            <p:cNvSpPr txBox="1"/>
            <p:nvPr/>
          </p:nvSpPr>
          <p:spPr>
            <a:xfrm>
              <a:off x="2168648" y="2967393"/>
              <a:ext cx="6659582"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defRPr sz="6000" b="0">
                  <a:solidFill>
                    <a:srgbClr val="1D1C21"/>
                  </a:solidFill>
                  <a:latin typeface="+mn-lt"/>
                  <a:ea typeface="+mn-ea"/>
                  <a:cs typeface="+mn-cs"/>
                  <a:sym typeface="DM Sans Bold"/>
                </a:defRPr>
              </a:lvl1pPr>
            </a:lstStyle>
            <a:p>
              <a:pPr>
                <a:lnSpc>
                  <a:spcPct val="90000"/>
                </a:lnSpc>
                <a:spcAft>
                  <a:spcPts val="600"/>
                </a:spcAft>
              </a:pPr>
              <a:r>
                <a:rPr lang="en-US" sz="4600" b="1">
                  <a:solidFill>
                    <a:schemeClr val="tx1"/>
                  </a:solidFill>
                </a:rPr>
                <a:t>Four Plans </a:t>
              </a:r>
              <a:endParaRPr sz="4600" b="1">
                <a:solidFill>
                  <a:schemeClr val="tx1"/>
                </a:solidFill>
              </a:endParaRPr>
            </a:p>
          </p:txBody>
        </p:sp>
      </p:gr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docProps/app.xml><?xml version="1.0" encoding="utf-8"?>
<Properties xmlns="http://schemas.openxmlformats.org/officeDocument/2006/extended-properties" xmlns:vt="http://schemas.openxmlformats.org/officeDocument/2006/docPropsVTypes">
  <Template>Parallax</Template>
  <TotalTime>5</TotalTime>
  <Words>96</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Corbel</vt:lpstr>
      <vt:lpstr>DM Sans Medium</vt:lpstr>
      <vt:lpstr>DM Sans Regular</vt:lpstr>
      <vt:lpstr>Helvetica Neue Medium</vt:lpstr>
      <vt:lpstr>Parallax</vt:lpstr>
      <vt:lpstr>PowerPoint Presentation</vt:lpstr>
    </vt:vector>
  </TitlesOfParts>
  <Company>Licensed by PPTX 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Pricing Plan</dc:subject>
  <dc:creator>Vikash Sharma</dc:creator>
  <cp:lastModifiedBy>Vikash Sharma</cp:lastModifiedBy>
  <cp:revision>8</cp:revision>
  <dcterms:created xsi:type="dcterms:W3CDTF">2022-05-22T16:53:24Z</dcterms:created>
  <dcterms:modified xsi:type="dcterms:W3CDTF">2022-05-22T16:59:00Z</dcterms:modified>
</cp:coreProperties>
</file>