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"/>
  </p:notesMasterIdLst>
  <p:sldIdLst>
    <p:sldId id="114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val Sh" initials="HS" lastIdx="2" clrIdx="0">
    <p:extLst>
      <p:ext uri="{19B8F6BF-5375-455C-9EA6-DF929625EA0E}">
        <p15:presenceInfo xmlns:p15="http://schemas.microsoft.com/office/powerpoint/2012/main" userId="854ca461d12d590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CBCD"/>
    <a:srgbClr val="CCD9E9"/>
    <a:srgbClr val="CAD7E7"/>
    <a:srgbClr val="F4F5F9"/>
    <a:srgbClr val="CEDAEA"/>
    <a:srgbClr val="CDD9E9"/>
    <a:srgbClr val="F6F6F6"/>
    <a:srgbClr val="DADBDD"/>
    <a:srgbClr val="FFFFFF"/>
    <a:srgbClr val="F3F1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7" autoAdjust="0"/>
    <p:restoredTop sz="95013" autoAdjust="0"/>
  </p:normalViewPr>
  <p:slideViewPr>
    <p:cSldViewPr>
      <p:cViewPr varScale="1">
        <p:scale>
          <a:sx n="63" d="100"/>
          <a:sy n="63" d="100"/>
        </p:scale>
        <p:origin x="942" y="72"/>
      </p:cViewPr>
      <p:guideLst/>
    </p:cSldViewPr>
  </p:slideViewPr>
  <p:outlineViewPr>
    <p:cViewPr>
      <p:scale>
        <a:sx n="33" d="100"/>
        <a:sy n="33" d="100"/>
      </p:scale>
      <p:origin x="0" y="-6922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49" d="100"/>
        <a:sy n="49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2371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3E9E0-D922-418E-8BFA-E41C87CB1E68}" type="datetimeFigureOut">
              <a:rPr lang="en-US" smtClean="0"/>
              <a:pPr/>
              <a:t>5/26/2022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D2F9E-D167-4ED3-83EC-AE46EA34BE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155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70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40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09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27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39762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410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07441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40278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76561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98908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15712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39881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051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18536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28463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17092" y="884975"/>
            <a:ext cx="11157817" cy="1995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Montserrat (Body)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517092" y="382773"/>
            <a:ext cx="11157817" cy="44550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  <a:latin typeface="Montserrat (Body)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585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15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 bwMode="auto">
          <a:xfrm>
            <a:off x="741680" y="5409127"/>
            <a:ext cx="2567383" cy="764307"/>
          </a:xfrm>
          <a:prstGeom prst="rect">
            <a:avLst/>
          </a:prstGeom>
          <a:solidFill>
            <a:schemeClr val="bg1">
              <a:alpha val="7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REQUEST OFFER</a:t>
            </a:r>
          </a:p>
        </p:txBody>
      </p:sp>
      <p:sp>
        <p:nvSpPr>
          <p:cNvPr id="120" name="Rectangle 119"/>
          <p:cNvSpPr/>
          <p:nvPr/>
        </p:nvSpPr>
        <p:spPr bwMode="auto">
          <a:xfrm>
            <a:off x="3455432" y="5409127"/>
            <a:ext cx="2567383" cy="764307"/>
          </a:xfrm>
          <a:prstGeom prst="rect">
            <a:avLst/>
          </a:prstGeom>
          <a:solidFill>
            <a:schemeClr val="bg1">
              <a:alpha val="7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REQUEST OFFER</a:t>
            </a:r>
          </a:p>
        </p:txBody>
      </p:sp>
      <p:sp>
        <p:nvSpPr>
          <p:cNvPr id="102" name="Rectangle 101"/>
          <p:cNvSpPr/>
          <p:nvPr/>
        </p:nvSpPr>
        <p:spPr bwMode="auto">
          <a:xfrm>
            <a:off x="8882937" y="5409127"/>
            <a:ext cx="2567383" cy="764307"/>
          </a:xfrm>
          <a:prstGeom prst="rect">
            <a:avLst/>
          </a:prstGeom>
          <a:solidFill>
            <a:schemeClr val="bg1">
              <a:alpha val="7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REQUEST OFFER</a:t>
            </a:r>
          </a:p>
        </p:txBody>
      </p:sp>
      <p:sp>
        <p:nvSpPr>
          <p:cNvPr id="111" name="Rectangle 110"/>
          <p:cNvSpPr/>
          <p:nvPr/>
        </p:nvSpPr>
        <p:spPr bwMode="auto">
          <a:xfrm>
            <a:off x="6169185" y="5409127"/>
            <a:ext cx="2567383" cy="764307"/>
          </a:xfrm>
          <a:prstGeom prst="rect">
            <a:avLst/>
          </a:prstGeom>
          <a:solidFill>
            <a:schemeClr val="bg1">
              <a:alpha val="7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REQUEST OFFER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Enter your subhead line here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Pricing Table Comparison PowerPoint Infographic Template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741680" y="6173435"/>
            <a:ext cx="2567383" cy="112913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200">
              <a:solidFill>
                <a:schemeClr val="bg1">
                  <a:lumMod val="50000"/>
                </a:schemeClr>
              </a:solidFill>
              <a:latin typeface="Montserrat (Body)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2333" y="2631970"/>
            <a:ext cx="222607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(Body)"/>
              </a:rPr>
              <a:t>$100</a:t>
            </a:r>
          </a:p>
        </p:txBody>
      </p:sp>
      <p:sp>
        <p:nvSpPr>
          <p:cNvPr id="121" name="Rectangle 120"/>
          <p:cNvSpPr/>
          <p:nvPr/>
        </p:nvSpPr>
        <p:spPr bwMode="auto">
          <a:xfrm>
            <a:off x="3455432" y="6173435"/>
            <a:ext cx="2567383" cy="112913"/>
          </a:xfrm>
          <a:prstGeom prst="rect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200">
              <a:solidFill>
                <a:schemeClr val="bg1">
                  <a:lumMod val="50000"/>
                </a:schemeClr>
              </a:solidFill>
              <a:latin typeface="Montserrat (Body)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3626086" y="2631970"/>
            <a:ext cx="222607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(Body)"/>
              </a:rPr>
              <a:t>$150</a:t>
            </a:r>
          </a:p>
        </p:txBody>
      </p:sp>
      <p:sp>
        <p:nvSpPr>
          <p:cNvPr id="103" name="Rectangle 102"/>
          <p:cNvSpPr/>
          <p:nvPr/>
        </p:nvSpPr>
        <p:spPr bwMode="auto">
          <a:xfrm>
            <a:off x="8882937" y="6173435"/>
            <a:ext cx="2567383" cy="112913"/>
          </a:xfrm>
          <a:prstGeom prst="rect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200">
              <a:solidFill>
                <a:schemeClr val="bg1">
                  <a:lumMod val="50000"/>
                </a:schemeClr>
              </a:solidFill>
              <a:latin typeface="Montserrat (Body)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9053591" y="2631970"/>
            <a:ext cx="222607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(Body)"/>
              </a:rPr>
              <a:t>$300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741680" y="3545839"/>
            <a:ext cx="2567383" cy="3636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First Feature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741680" y="3909486"/>
            <a:ext cx="2567383" cy="36364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Second Feature 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741680" y="4273135"/>
            <a:ext cx="2567383" cy="3636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Third Feature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741680" y="4636783"/>
            <a:ext cx="2567383" cy="36364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Fourth Feature</a:t>
            </a:r>
          </a:p>
        </p:txBody>
      </p:sp>
      <p:sp>
        <p:nvSpPr>
          <p:cNvPr id="56" name="Rectangle 55"/>
          <p:cNvSpPr/>
          <p:nvPr/>
        </p:nvSpPr>
        <p:spPr bwMode="auto">
          <a:xfrm>
            <a:off x="741680" y="5000430"/>
            <a:ext cx="2567383" cy="3636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Fifth Feature</a:t>
            </a:r>
          </a:p>
        </p:txBody>
      </p:sp>
      <p:sp>
        <p:nvSpPr>
          <p:cNvPr id="115" name="Rectangle 114"/>
          <p:cNvSpPr/>
          <p:nvPr/>
        </p:nvSpPr>
        <p:spPr bwMode="auto">
          <a:xfrm>
            <a:off x="3455432" y="3545839"/>
            <a:ext cx="2567383" cy="3636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First Feature</a:t>
            </a:r>
          </a:p>
        </p:txBody>
      </p:sp>
      <p:sp>
        <p:nvSpPr>
          <p:cNvPr id="116" name="Rectangle 115"/>
          <p:cNvSpPr/>
          <p:nvPr/>
        </p:nvSpPr>
        <p:spPr bwMode="auto">
          <a:xfrm>
            <a:off x="3455432" y="3909486"/>
            <a:ext cx="2567383" cy="36364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Second Feature </a:t>
            </a:r>
          </a:p>
        </p:txBody>
      </p:sp>
      <p:sp>
        <p:nvSpPr>
          <p:cNvPr id="117" name="Rectangle 116"/>
          <p:cNvSpPr/>
          <p:nvPr/>
        </p:nvSpPr>
        <p:spPr bwMode="auto">
          <a:xfrm>
            <a:off x="3455432" y="4273135"/>
            <a:ext cx="2567383" cy="3636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Third Feature</a:t>
            </a:r>
          </a:p>
        </p:txBody>
      </p:sp>
      <p:sp>
        <p:nvSpPr>
          <p:cNvPr id="118" name="Rectangle 117"/>
          <p:cNvSpPr/>
          <p:nvPr/>
        </p:nvSpPr>
        <p:spPr bwMode="auto">
          <a:xfrm>
            <a:off x="3455432" y="4636783"/>
            <a:ext cx="2567383" cy="36364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Fourth Feature</a:t>
            </a:r>
          </a:p>
        </p:txBody>
      </p:sp>
      <p:sp>
        <p:nvSpPr>
          <p:cNvPr id="119" name="Rectangle 118"/>
          <p:cNvSpPr/>
          <p:nvPr/>
        </p:nvSpPr>
        <p:spPr bwMode="auto">
          <a:xfrm>
            <a:off x="3455432" y="5000430"/>
            <a:ext cx="2567383" cy="3636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Fifth Feature</a:t>
            </a:r>
          </a:p>
        </p:txBody>
      </p:sp>
      <p:sp>
        <p:nvSpPr>
          <p:cNvPr id="97" name="Rectangle 96"/>
          <p:cNvSpPr/>
          <p:nvPr/>
        </p:nvSpPr>
        <p:spPr bwMode="auto">
          <a:xfrm>
            <a:off x="8882937" y="3545839"/>
            <a:ext cx="2567383" cy="3636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First Feature</a:t>
            </a:r>
          </a:p>
        </p:txBody>
      </p:sp>
      <p:sp>
        <p:nvSpPr>
          <p:cNvPr id="98" name="Rectangle 97"/>
          <p:cNvSpPr/>
          <p:nvPr/>
        </p:nvSpPr>
        <p:spPr bwMode="auto">
          <a:xfrm>
            <a:off x="8882937" y="3909486"/>
            <a:ext cx="2567383" cy="36364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Second Feature </a:t>
            </a:r>
          </a:p>
        </p:txBody>
      </p:sp>
      <p:sp>
        <p:nvSpPr>
          <p:cNvPr id="99" name="Rectangle 98"/>
          <p:cNvSpPr/>
          <p:nvPr/>
        </p:nvSpPr>
        <p:spPr bwMode="auto">
          <a:xfrm>
            <a:off x="8882937" y="4273135"/>
            <a:ext cx="2567383" cy="3636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Third Feature</a:t>
            </a:r>
          </a:p>
        </p:txBody>
      </p:sp>
      <p:sp>
        <p:nvSpPr>
          <p:cNvPr id="100" name="Rectangle 99"/>
          <p:cNvSpPr/>
          <p:nvPr/>
        </p:nvSpPr>
        <p:spPr bwMode="auto">
          <a:xfrm>
            <a:off x="8882937" y="4636783"/>
            <a:ext cx="2567383" cy="36364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Fourth Feature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8882937" y="5000430"/>
            <a:ext cx="2567383" cy="3636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Fifth Feature</a:t>
            </a:r>
          </a:p>
        </p:txBody>
      </p:sp>
      <p:sp>
        <p:nvSpPr>
          <p:cNvPr id="106" name="Rectangle 105"/>
          <p:cNvSpPr/>
          <p:nvPr/>
        </p:nvSpPr>
        <p:spPr bwMode="auto">
          <a:xfrm>
            <a:off x="6169185" y="3545839"/>
            <a:ext cx="2567383" cy="3636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First Feature</a:t>
            </a:r>
          </a:p>
        </p:txBody>
      </p:sp>
      <p:sp>
        <p:nvSpPr>
          <p:cNvPr id="107" name="Rectangle 106"/>
          <p:cNvSpPr/>
          <p:nvPr/>
        </p:nvSpPr>
        <p:spPr bwMode="auto">
          <a:xfrm>
            <a:off x="6169185" y="3909486"/>
            <a:ext cx="2567383" cy="36364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Second Feature </a:t>
            </a:r>
          </a:p>
        </p:txBody>
      </p:sp>
      <p:sp>
        <p:nvSpPr>
          <p:cNvPr id="108" name="Rectangle 107"/>
          <p:cNvSpPr/>
          <p:nvPr/>
        </p:nvSpPr>
        <p:spPr bwMode="auto">
          <a:xfrm>
            <a:off x="6169185" y="4273135"/>
            <a:ext cx="2567383" cy="3636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Third Feature</a:t>
            </a:r>
          </a:p>
        </p:txBody>
      </p:sp>
      <p:sp>
        <p:nvSpPr>
          <p:cNvPr id="109" name="Rectangle 108"/>
          <p:cNvSpPr/>
          <p:nvPr/>
        </p:nvSpPr>
        <p:spPr bwMode="auto">
          <a:xfrm>
            <a:off x="6169185" y="4636783"/>
            <a:ext cx="2567383" cy="36364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Fourth Feature</a:t>
            </a:r>
          </a:p>
        </p:txBody>
      </p:sp>
      <p:sp>
        <p:nvSpPr>
          <p:cNvPr id="110" name="Rectangle 109"/>
          <p:cNvSpPr/>
          <p:nvPr/>
        </p:nvSpPr>
        <p:spPr bwMode="auto">
          <a:xfrm>
            <a:off x="6169185" y="5000430"/>
            <a:ext cx="2567383" cy="3636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Montserrat (Body)"/>
              </a:rPr>
              <a:t>Fifth Feature</a:t>
            </a:r>
          </a:p>
        </p:txBody>
      </p:sp>
      <p:sp>
        <p:nvSpPr>
          <p:cNvPr id="112" name="Rectangle 111"/>
          <p:cNvSpPr/>
          <p:nvPr/>
        </p:nvSpPr>
        <p:spPr bwMode="auto">
          <a:xfrm>
            <a:off x="6169185" y="6173434"/>
            <a:ext cx="2567383" cy="112913"/>
          </a:xfrm>
          <a:prstGeom prst="rect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200">
              <a:solidFill>
                <a:schemeClr val="bg1">
                  <a:lumMod val="50000"/>
                </a:schemeClr>
              </a:solidFill>
              <a:latin typeface="Montserrat (Body)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339840" y="2631969"/>
            <a:ext cx="222607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(Body)"/>
              </a:rPr>
              <a:t>$200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6169185" y="6200334"/>
            <a:ext cx="2567383" cy="112913"/>
          </a:xfrm>
          <a:prstGeom prst="rect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200">
              <a:solidFill>
                <a:schemeClr val="bg1">
                  <a:lumMod val="50000"/>
                </a:schemeClr>
              </a:solidFill>
              <a:latin typeface="Montserrat (Body)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98ACB1B-CB93-47C2-9307-3B69BCA381E2}"/>
              </a:ext>
            </a:extLst>
          </p:cNvPr>
          <p:cNvSpPr/>
          <p:nvPr/>
        </p:nvSpPr>
        <p:spPr bwMode="auto">
          <a:xfrm>
            <a:off x="741680" y="1412240"/>
            <a:ext cx="2567383" cy="1003378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33" b="1" dirty="0">
                <a:solidFill>
                  <a:schemeClr val="bg1"/>
                </a:solidFill>
                <a:latin typeface="Montserrat (Body)"/>
              </a:rPr>
              <a:t>ECONOMIC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8B54024-BC04-4DED-BBBE-5CEA8D3E90B9}"/>
              </a:ext>
            </a:extLst>
          </p:cNvPr>
          <p:cNvSpPr/>
          <p:nvPr/>
        </p:nvSpPr>
        <p:spPr bwMode="auto">
          <a:xfrm>
            <a:off x="3455432" y="1412240"/>
            <a:ext cx="2567383" cy="1003378"/>
          </a:xfrm>
          <a:prstGeom prst="rect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33" b="1" dirty="0">
                <a:solidFill>
                  <a:schemeClr val="bg1"/>
                </a:solidFill>
                <a:latin typeface="Montserrat (Body)"/>
              </a:rPr>
              <a:t>POPULAR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47AEADB-E88B-4548-8A87-BD543CF97B30}"/>
              </a:ext>
            </a:extLst>
          </p:cNvPr>
          <p:cNvSpPr/>
          <p:nvPr/>
        </p:nvSpPr>
        <p:spPr bwMode="auto">
          <a:xfrm>
            <a:off x="8882937" y="1412240"/>
            <a:ext cx="2567383" cy="1003378"/>
          </a:xfrm>
          <a:prstGeom prst="rect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33" b="1" dirty="0">
                <a:solidFill>
                  <a:schemeClr val="bg1"/>
                </a:solidFill>
                <a:latin typeface="Montserrat (Body)"/>
              </a:rPr>
              <a:t>ENTERPRISE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BDA8C6D-954A-4CD9-8430-E9BF59B232A6}"/>
              </a:ext>
            </a:extLst>
          </p:cNvPr>
          <p:cNvSpPr/>
          <p:nvPr/>
        </p:nvSpPr>
        <p:spPr bwMode="auto">
          <a:xfrm>
            <a:off x="6169185" y="1412240"/>
            <a:ext cx="2567383" cy="1003378"/>
          </a:xfrm>
          <a:prstGeom prst="rect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33" b="1" dirty="0">
                <a:solidFill>
                  <a:schemeClr val="bg1"/>
                </a:solidFill>
                <a:latin typeface="Montserrat (Body)"/>
              </a:rPr>
              <a:t>COMPLETE</a:t>
            </a:r>
          </a:p>
        </p:txBody>
      </p:sp>
    </p:spTree>
    <p:extLst>
      <p:ext uri="{BB962C8B-B14F-4D97-AF65-F5344CB8AC3E}">
        <p14:creationId xmlns:p14="http://schemas.microsoft.com/office/powerpoint/2010/main" val="67376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31252</TotalTime>
  <Words>71</Words>
  <Application>Microsoft Office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Montserrat (Body)</vt:lpstr>
      <vt:lpstr>Retrospect</vt:lpstr>
      <vt:lpstr>Pricing Table Comparison PowerPoint Infographic 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High Tech</dc:creator>
  <cp:lastModifiedBy>Vikash Sharma</cp:lastModifiedBy>
  <cp:revision>5377</cp:revision>
  <dcterms:created xsi:type="dcterms:W3CDTF">2015-09-08T18:46:55Z</dcterms:created>
  <dcterms:modified xsi:type="dcterms:W3CDTF">2022-05-26T14:08:06Z</dcterms:modified>
</cp:coreProperties>
</file>