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7" r:id="rId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2286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2743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3200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3657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
          <a:latin typeface="Helvetica Neue Medium"/>
          <a:ea typeface="Helvetica Neue Medium"/>
          <a:cs typeface="Helvetica Neue Medium"/>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
          <a:latin typeface="Helvetica Neue Medium"/>
          <a:ea typeface="Helvetica Neue Medium"/>
          <a:cs typeface="Helvetica Neue Medium"/>
        </a:font>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09"/>
    <p:restoredTop sz="94694"/>
  </p:normalViewPr>
  <p:slideViewPr>
    <p:cSldViewPr snapToGrid="0" snapToObjects="1">
      <p:cViewPr varScale="1">
        <p:scale>
          <a:sx n="32" d="100"/>
          <a:sy n="32" d="100"/>
        </p:scale>
        <p:origin x="110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amp; Subtitle">
    <p:spTree>
      <p:nvGrpSpPr>
        <p:cNvPr id="1" name=""/>
        <p:cNvGrpSpPr/>
        <p:nvPr/>
      </p:nvGrpSpPr>
      <p:grpSpPr>
        <a:xfrm>
          <a:off x="0" y="0"/>
          <a:ext cx="0" cy="0"/>
          <a:chOff x="0" y="0"/>
          <a:chExt cx="0" cy="0"/>
        </a:xfrm>
      </p:grpSpPr>
    </p:spTree>
  </p:cSld>
  <p:clrMapOvr>
    <a:masterClrMapping/>
  </p:clrMapOvr>
  <p:transition spd="med"/>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ransition spd="med"/>
  <p:txStyles>
    <p:titleStyle>
      <a:lvl1pPr marL="0" marR="0" indent="0" algn="ctr" defTabSz="825500" rtl="0" latinLnBrk="0">
        <a:lnSpc>
          <a:spcPct val="100000"/>
        </a:lnSpc>
        <a:spcBef>
          <a:spcPts val="0"/>
        </a:spcBef>
        <a:spcAft>
          <a:spcPts val="0"/>
        </a:spcAft>
        <a:buClrTx/>
        <a:buSzTx/>
        <a:buFontTx/>
        <a:buNone/>
        <a:tabLst/>
        <a:defRPr sz="5400" b="0" i="0" u="none" strike="noStrike" cap="none" spc="0" baseline="0">
          <a:solidFill>
            <a:srgbClr val="000000"/>
          </a:solidFill>
          <a:uFillTx/>
          <a:latin typeface="Helvetica Neue"/>
          <a:ea typeface="Helvetica Neue"/>
          <a:cs typeface="Helvetica Neue"/>
          <a:sym typeface="Helvetica Neue"/>
        </a:defRPr>
      </a:lvl1pPr>
      <a:lvl2pPr marL="0" marR="0" indent="457200" algn="ctr" defTabSz="825500" rtl="0" latinLnBrk="0">
        <a:lnSpc>
          <a:spcPct val="100000"/>
        </a:lnSpc>
        <a:spcBef>
          <a:spcPts val="0"/>
        </a:spcBef>
        <a:spcAft>
          <a:spcPts val="0"/>
        </a:spcAft>
        <a:buClrTx/>
        <a:buSzTx/>
        <a:buFontTx/>
        <a:buNone/>
        <a:tabLst/>
        <a:defRPr sz="5400" b="0" i="0" u="none" strike="noStrike" cap="none" spc="0" baseline="0">
          <a:solidFill>
            <a:srgbClr val="000000"/>
          </a:solidFill>
          <a:uFillTx/>
          <a:latin typeface="Helvetica Neue"/>
          <a:ea typeface="Helvetica Neue"/>
          <a:cs typeface="Helvetica Neue"/>
          <a:sym typeface="Helvetica Neue"/>
        </a:defRPr>
      </a:lvl2pPr>
      <a:lvl3pPr marL="0" marR="0" indent="914400" algn="ctr" defTabSz="825500" rtl="0" latinLnBrk="0">
        <a:lnSpc>
          <a:spcPct val="100000"/>
        </a:lnSpc>
        <a:spcBef>
          <a:spcPts val="0"/>
        </a:spcBef>
        <a:spcAft>
          <a:spcPts val="0"/>
        </a:spcAft>
        <a:buClrTx/>
        <a:buSzTx/>
        <a:buFontTx/>
        <a:buNone/>
        <a:tabLst/>
        <a:defRPr sz="5400" b="0" i="0" u="none" strike="noStrike" cap="none" spc="0" baseline="0">
          <a:solidFill>
            <a:srgbClr val="000000"/>
          </a:solidFill>
          <a:uFillTx/>
          <a:latin typeface="Helvetica Neue"/>
          <a:ea typeface="Helvetica Neue"/>
          <a:cs typeface="Helvetica Neue"/>
          <a:sym typeface="Helvetica Neue"/>
        </a:defRPr>
      </a:lvl3pPr>
      <a:lvl4pPr marL="0" marR="0" indent="1371600" algn="ctr" defTabSz="825500" rtl="0" latinLnBrk="0">
        <a:lnSpc>
          <a:spcPct val="100000"/>
        </a:lnSpc>
        <a:spcBef>
          <a:spcPts val="0"/>
        </a:spcBef>
        <a:spcAft>
          <a:spcPts val="0"/>
        </a:spcAft>
        <a:buClrTx/>
        <a:buSzTx/>
        <a:buFontTx/>
        <a:buNone/>
        <a:tabLst/>
        <a:defRPr sz="5400" b="0" i="0" u="none" strike="noStrike" cap="none" spc="0" baseline="0">
          <a:solidFill>
            <a:srgbClr val="000000"/>
          </a:solidFill>
          <a:uFillTx/>
          <a:latin typeface="Helvetica Neue"/>
          <a:ea typeface="Helvetica Neue"/>
          <a:cs typeface="Helvetica Neue"/>
          <a:sym typeface="Helvetica Neue"/>
        </a:defRPr>
      </a:lvl4pPr>
      <a:lvl5pPr marL="0" marR="0" indent="1828800" algn="ctr" defTabSz="825500" rtl="0" latinLnBrk="0">
        <a:lnSpc>
          <a:spcPct val="100000"/>
        </a:lnSpc>
        <a:spcBef>
          <a:spcPts val="0"/>
        </a:spcBef>
        <a:spcAft>
          <a:spcPts val="0"/>
        </a:spcAft>
        <a:buClrTx/>
        <a:buSzTx/>
        <a:buFontTx/>
        <a:buNone/>
        <a:tabLst/>
        <a:defRPr sz="5400" b="0" i="0" u="none" strike="noStrike" cap="none" spc="0" baseline="0">
          <a:solidFill>
            <a:srgbClr val="000000"/>
          </a:solidFill>
          <a:uFillTx/>
          <a:latin typeface="Helvetica Neue"/>
          <a:ea typeface="Helvetica Neue"/>
          <a:cs typeface="Helvetica Neue"/>
          <a:sym typeface="Helvetica Neue"/>
        </a:defRPr>
      </a:lvl5pPr>
      <a:lvl6pPr marL="0" marR="0" indent="2286000" algn="ctr" defTabSz="825500" rtl="0" latinLnBrk="0">
        <a:lnSpc>
          <a:spcPct val="100000"/>
        </a:lnSpc>
        <a:spcBef>
          <a:spcPts val="0"/>
        </a:spcBef>
        <a:spcAft>
          <a:spcPts val="0"/>
        </a:spcAft>
        <a:buClrTx/>
        <a:buSzTx/>
        <a:buFontTx/>
        <a:buNone/>
        <a:tabLst/>
        <a:defRPr sz="5400" b="0" i="0" u="none" strike="noStrike" cap="none" spc="0" baseline="0">
          <a:solidFill>
            <a:srgbClr val="000000"/>
          </a:solidFill>
          <a:uFillTx/>
          <a:latin typeface="Helvetica Neue"/>
          <a:ea typeface="Helvetica Neue"/>
          <a:cs typeface="Helvetica Neue"/>
          <a:sym typeface="Helvetica Neue"/>
        </a:defRPr>
      </a:lvl6pPr>
      <a:lvl7pPr marL="0" marR="0" indent="2743200" algn="ctr" defTabSz="825500" rtl="0" latinLnBrk="0">
        <a:lnSpc>
          <a:spcPct val="100000"/>
        </a:lnSpc>
        <a:spcBef>
          <a:spcPts val="0"/>
        </a:spcBef>
        <a:spcAft>
          <a:spcPts val="0"/>
        </a:spcAft>
        <a:buClrTx/>
        <a:buSzTx/>
        <a:buFontTx/>
        <a:buNone/>
        <a:tabLst/>
        <a:defRPr sz="5400" b="0" i="0" u="none" strike="noStrike" cap="none" spc="0" baseline="0">
          <a:solidFill>
            <a:srgbClr val="000000"/>
          </a:solidFill>
          <a:uFillTx/>
          <a:latin typeface="Helvetica Neue"/>
          <a:ea typeface="Helvetica Neue"/>
          <a:cs typeface="Helvetica Neue"/>
          <a:sym typeface="Helvetica Neue"/>
        </a:defRPr>
      </a:lvl7pPr>
      <a:lvl8pPr marL="0" marR="0" indent="3200400" algn="ctr" defTabSz="825500" rtl="0" latinLnBrk="0">
        <a:lnSpc>
          <a:spcPct val="100000"/>
        </a:lnSpc>
        <a:spcBef>
          <a:spcPts val="0"/>
        </a:spcBef>
        <a:spcAft>
          <a:spcPts val="0"/>
        </a:spcAft>
        <a:buClrTx/>
        <a:buSzTx/>
        <a:buFontTx/>
        <a:buNone/>
        <a:tabLst/>
        <a:defRPr sz="5400" b="0" i="0" u="none" strike="noStrike" cap="none" spc="0" baseline="0">
          <a:solidFill>
            <a:srgbClr val="000000"/>
          </a:solidFill>
          <a:uFillTx/>
          <a:latin typeface="Helvetica Neue"/>
          <a:ea typeface="Helvetica Neue"/>
          <a:cs typeface="Helvetica Neue"/>
          <a:sym typeface="Helvetica Neue"/>
        </a:defRPr>
      </a:lvl8pPr>
      <a:lvl9pPr marL="0" marR="0" indent="3657600" algn="ctr" defTabSz="825500" rtl="0" latinLnBrk="0">
        <a:lnSpc>
          <a:spcPct val="100000"/>
        </a:lnSpc>
        <a:spcBef>
          <a:spcPts val="0"/>
        </a:spcBef>
        <a:spcAft>
          <a:spcPts val="0"/>
        </a:spcAft>
        <a:buClrTx/>
        <a:buSzTx/>
        <a:buFontTx/>
        <a:buNone/>
        <a:tabLst/>
        <a:defRPr sz="5400" b="0" i="0" u="none" strike="noStrike" cap="none" spc="0" baseline="0">
          <a:solidFill>
            <a:srgbClr val="000000"/>
          </a:solidFill>
          <a:uFillTx/>
          <a:latin typeface="Helvetica Neue"/>
          <a:ea typeface="Helvetica Neue"/>
          <a:cs typeface="Helvetica Neue"/>
          <a:sym typeface="Helvetica Neue"/>
        </a:defRPr>
      </a:lvl9pPr>
    </p:titleStyle>
    <p:bodyStyle>
      <a:lvl1pPr marL="63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457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914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1371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18288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22860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2743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3200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3657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061DF78-D5B6-7142-8CD4-EC91CCD121AA}"/>
              </a:ext>
            </a:extLst>
          </p:cNvPr>
          <p:cNvGrpSpPr/>
          <p:nvPr/>
        </p:nvGrpSpPr>
        <p:grpSpPr>
          <a:xfrm>
            <a:off x="2168648" y="2062473"/>
            <a:ext cx="19996942" cy="9792842"/>
            <a:chOff x="2168648" y="2062473"/>
            <a:chExt cx="19996942" cy="9792842"/>
          </a:xfrm>
        </p:grpSpPr>
        <p:sp>
          <p:nvSpPr>
            <p:cNvPr id="143" name="Pricing Table Template"/>
            <p:cNvSpPr txBox="1"/>
            <p:nvPr/>
          </p:nvSpPr>
          <p:spPr>
            <a:xfrm>
              <a:off x="2207575" y="4248530"/>
              <a:ext cx="6659581" cy="1949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l">
                <a:defRPr sz="6000" b="0">
                  <a:solidFill>
                    <a:srgbClr val="1D1C21"/>
                  </a:solidFill>
                  <a:latin typeface="+mn-lt"/>
                  <a:ea typeface="+mn-ea"/>
                  <a:cs typeface="+mn-cs"/>
                  <a:sym typeface="DM Sans Bold"/>
                </a:defRPr>
              </a:lvl1pPr>
            </a:lstStyle>
            <a:p>
              <a:r>
                <a:rPr dirty="0">
                  <a:solidFill>
                    <a:schemeClr val="tx1"/>
                  </a:solidFill>
                </a:rPr>
                <a:t>Pricing Table Template</a:t>
              </a:r>
            </a:p>
          </p:txBody>
        </p:sp>
        <p:sp>
          <p:nvSpPr>
            <p:cNvPr id="144" name="Lorem ipsum dolor sit amet, consectetur adipiscing elit, sed do eiusmod tempor incididunt ut labore et dolore magna aliqua. Ut enim ad minim veniam, quis nostrud exercitation ullamco laboris nisi ut aliquip ex ea commodo consequat. Duis aute irure dolor "/>
            <p:cNvSpPr txBox="1"/>
            <p:nvPr/>
          </p:nvSpPr>
          <p:spPr>
            <a:xfrm>
              <a:off x="2228361" y="6609969"/>
              <a:ext cx="7261476" cy="26879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l" defTabSz="457200">
                <a:defRPr sz="2400" b="0">
                  <a:solidFill>
                    <a:srgbClr val="64798C"/>
                  </a:solidFill>
                  <a:latin typeface="DM Sans Regular"/>
                  <a:ea typeface="DM Sans Regular"/>
                  <a:cs typeface="DM Sans Regular"/>
                  <a:sym typeface="DM Sans Regular"/>
                </a:defRPr>
              </a:lvl1pPr>
            </a:lstStyle>
            <a:p>
              <a:r>
                <a:rPr dirty="0">
                  <a:solidFill>
                    <a:schemeClr val="tx2"/>
                  </a:solidFill>
                </a:rPr>
                <a:t>Lorem ipsum dolor sit </a:t>
              </a:r>
              <a:r>
                <a:rPr dirty="0" err="1">
                  <a:solidFill>
                    <a:schemeClr val="tx2"/>
                  </a:solidFill>
                </a:rPr>
                <a:t>amet</a:t>
              </a:r>
              <a:r>
                <a:rPr dirty="0">
                  <a:solidFill>
                    <a:schemeClr val="tx2"/>
                  </a:solidFill>
                </a:rPr>
                <a:t>, </a:t>
              </a:r>
              <a:r>
                <a:rPr dirty="0" err="1">
                  <a:solidFill>
                    <a:schemeClr val="tx2"/>
                  </a:solidFill>
                </a:rPr>
                <a:t>consectetur</a:t>
              </a:r>
              <a:r>
                <a:rPr dirty="0">
                  <a:solidFill>
                    <a:schemeClr val="tx2"/>
                  </a:solidFill>
                </a:rPr>
                <a:t> </a:t>
              </a:r>
              <a:r>
                <a:rPr dirty="0" err="1">
                  <a:solidFill>
                    <a:schemeClr val="tx2"/>
                  </a:solidFill>
                </a:rPr>
                <a:t>adipiscing</a:t>
              </a:r>
              <a:r>
                <a:rPr dirty="0">
                  <a:solidFill>
                    <a:schemeClr val="tx2"/>
                  </a:solidFill>
                </a:rPr>
                <a:t> </a:t>
              </a:r>
              <a:r>
                <a:rPr dirty="0" err="1">
                  <a:solidFill>
                    <a:schemeClr val="tx2"/>
                  </a:solidFill>
                </a:rPr>
                <a:t>elit</a:t>
              </a:r>
              <a:r>
                <a:rPr dirty="0">
                  <a:solidFill>
                    <a:schemeClr val="tx2"/>
                  </a:solidFill>
                </a:rPr>
                <a:t>, sed do </a:t>
              </a:r>
              <a:r>
                <a:rPr dirty="0" err="1">
                  <a:solidFill>
                    <a:schemeClr val="tx2"/>
                  </a:solidFill>
                </a:rPr>
                <a:t>eiusmod</a:t>
              </a:r>
              <a:r>
                <a:rPr dirty="0">
                  <a:solidFill>
                    <a:schemeClr val="tx2"/>
                  </a:solidFill>
                </a:rPr>
                <a:t> </a:t>
              </a:r>
              <a:r>
                <a:rPr dirty="0" err="1">
                  <a:solidFill>
                    <a:schemeClr val="tx2"/>
                  </a:solidFill>
                </a:rPr>
                <a:t>tempor</a:t>
              </a:r>
              <a:r>
                <a:rPr dirty="0">
                  <a:solidFill>
                    <a:schemeClr val="tx2"/>
                  </a:solidFill>
                </a:rPr>
                <a:t> </a:t>
              </a:r>
              <a:r>
                <a:rPr dirty="0" err="1">
                  <a:solidFill>
                    <a:schemeClr val="tx2"/>
                  </a:solidFill>
                </a:rPr>
                <a:t>incididunt</a:t>
              </a:r>
              <a:r>
                <a:rPr dirty="0">
                  <a:solidFill>
                    <a:schemeClr val="tx2"/>
                  </a:solidFill>
                </a:rPr>
                <a:t> </a:t>
              </a:r>
              <a:r>
                <a:rPr dirty="0" err="1">
                  <a:solidFill>
                    <a:schemeClr val="tx2"/>
                  </a:solidFill>
                </a:rPr>
                <a:t>ut</a:t>
              </a:r>
              <a:r>
                <a:rPr dirty="0">
                  <a:solidFill>
                    <a:schemeClr val="tx2"/>
                  </a:solidFill>
                </a:rPr>
                <a:t> </a:t>
              </a:r>
              <a:r>
                <a:rPr dirty="0" err="1">
                  <a:solidFill>
                    <a:schemeClr val="tx2"/>
                  </a:solidFill>
                </a:rPr>
                <a:t>labore</a:t>
              </a:r>
              <a:r>
                <a:rPr dirty="0">
                  <a:solidFill>
                    <a:schemeClr val="tx2"/>
                  </a:solidFill>
                </a:rPr>
                <a:t> et dolore magna </a:t>
              </a:r>
              <a:r>
                <a:rPr dirty="0" err="1">
                  <a:solidFill>
                    <a:schemeClr val="tx2"/>
                  </a:solidFill>
                </a:rPr>
                <a:t>aliqua</a:t>
              </a:r>
              <a:r>
                <a:rPr dirty="0">
                  <a:solidFill>
                    <a:schemeClr val="tx2"/>
                  </a:solidFill>
                </a:rPr>
                <a:t>. Ut </a:t>
              </a:r>
              <a:r>
                <a:rPr dirty="0" err="1">
                  <a:solidFill>
                    <a:schemeClr val="tx2"/>
                  </a:solidFill>
                </a:rPr>
                <a:t>enim</a:t>
              </a:r>
              <a:r>
                <a:rPr dirty="0">
                  <a:solidFill>
                    <a:schemeClr val="tx2"/>
                  </a:solidFill>
                </a:rPr>
                <a:t> ad minim </a:t>
              </a:r>
              <a:r>
                <a:rPr dirty="0" err="1">
                  <a:solidFill>
                    <a:schemeClr val="tx2"/>
                  </a:solidFill>
                </a:rPr>
                <a:t>veniam</a:t>
              </a:r>
              <a:r>
                <a:rPr dirty="0">
                  <a:solidFill>
                    <a:schemeClr val="tx2"/>
                  </a:solidFill>
                </a:rPr>
                <a:t>, </a:t>
              </a:r>
              <a:r>
                <a:rPr dirty="0" err="1">
                  <a:solidFill>
                    <a:schemeClr val="tx2"/>
                  </a:solidFill>
                </a:rPr>
                <a:t>quis</a:t>
              </a:r>
              <a:r>
                <a:rPr dirty="0">
                  <a:solidFill>
                    <a:schemeClr val="tx2"/>
                  </a:solidFill>
                </a:rPr>
                <a:t> </a:t>
              </a:r>
              <a:r>
                <a:rPr dirty="0" err="1">
                  <a:solidFill>
                    <a:schemeClr val="tx2"/>
                  </a:solidFill>
                </a:rPr>
                <a:t>nostrud</a:t>
              </a:r>
              <a:r>
                <a:rPr dirty="0">
                  <a:solidFill>
                    <a:schemeClr val="tx2"/>
                  </a:solidFill>
                </a:rPr>
                <a:t> exercitation </a:t>
              </a:r>
              <a:r>
                <a:rPr dirty="0" err="1">
                  <a:solidFill>
                    <a:schemeClr val="tx2"/>
                  </a:solidFill>
                </a:rPr>
                <a:t>ullamco</a:t>
              </a:r>
              <a:r>
                <a:rPr dirty="0">
                  <a:solidFill>
                    <a:schemeClr val="tx2"/>
                  </a:solidFill>
                </a:rPr>
                <a:t> </a:t>
              </a:r>
              <a:r>
                <a:rPr dirty="0" err="1">
                  <a:solidFill>
                    <a:schemeClr val="tx2"/>
                  </a:solidFill>
                </a:rPr>
                <a:t>laboris</a:t>
              </a:r>
              <a:r>
                <a:rPr dirty="0">
                  <a:solidFill>
                    <a:schemeClr val="tx2"/>
                  </a:solidFill>
                </a:rPr>
                <a:t> nisi </a:t>
              </a:r>
              <a:r>
                <a:rPr dirty="0" err="1">
                  <a:solidFill>
                    <a:schemeClr val="tx2"/>
                  </a:solidFill>
                </a:rPr>
                <a:t>ut</a:t>
              </a:r>
              <a:r>
                <a:rPr dirty="0">
                  <a:solidFill>
                    <a:schemeClr val="tx2"/>
                  </a:solidFill>
                </a:rPr>
                <a:t> </a:t>
              </a:r>
              <a:r>
                <a:rPr dirty="0" err="1">
                  <a:solidFill>
                    <a:schemeClr val="tx2"/>
                  </a:solidFill>
                </a:rPr>
                <a:t>aliquip</a:t>
              </a:r>
              <a:r>
                <a:rPr dirty="0">
                  <a:solidFill>
                    <a:schemeClr val="tx2"/>
                  </a:solidFill>
                </a:rPr>
                <a:t> ex </a:t>
              </a:r>
              <a:r>
                <a:rPr dirty="0" err="1">
                  <a:solidFill>
                    <a:schemeClr val="tx2"/>
                  </a:solidFill>
                </a:rPr>
                <a:t>ea</a:t>
              </a:r>
              <a:r>
                <a:rPr dirty="0">
                  <a:solidFill>
                    <a:schemeClr val="tx2"/>
                  </a:solidFill>
                </a:rPr>
                <a:t> </a:t>
              </a:r>
              <a:r>
                <a:rPr dirty="0" err="1">
                  <a:solidFill>
                    <a:schemeClr val="tx2"/>
                  </a:solidFill>
                </a:rPr>
                <a:t>commodo</a:t>
              </a:r>
              <a:r>
                <a:rPr dirty="0">
                  <a:solidFill>
                    <a:schemeClr val="tx2"/>
                  </a:solidFill>
                </a:rPr>
                <a:t> </a:t>
              </a:r>
              <a:r>
                <a:rPr dirty="0" err="1">
                  <a:solidFill>
                    <a:schemeClr val="tx2"/>
                  </a:solidFill>
                </a:rPr>
                <a:t>consequat</a:t>
              </a:r>
              <a:r>
                <a:rPr dirty="0">
                  <a:solidFill>
                    <a:schemeClr val="tx2"/>
                  </a:solidFill>
                </a:rPr>
                <a:t>. Duis </a:t>
              </a:r>
              <a:r>
                <a:rPr dirty="0" err="1">
                  <a:solidFill>
                    <a:schemeClr val="tx2"/>
                  </a:solidFill>
                </a:rPr>
                <a:t>aute</a:t>
              </a:r>
              <a:r>
                <a:rPr dirty="0">
                  <a:solidFill>
                    <a:schemeClr val="tx2"/>
                  </a:solidFill>
                </a:rPr>
                <a:t> </a:t>
              </a:r>
              <a:r>
                <a:rPr dirty="0" err="1">
                  <a:solidFill>
                    <a:schemeClr val="tx2"/>
                  </a:solidFill>
                </a:rPr>
                <a:t>irure</a:t>
              </a:r>
              <a:r>
                <a:rPr dirty="0">
                  <a:solidFill>
                    <a:schemeClr val="tx2"/>
                  </a:solidFill>
                </a:rPr>
                <a:t> dolor in </a:t>
              </a:r>
              <a:r>
                <a:rPr dirty="0" err="1">
                  <a:solidFill>
                    <a:schemeClr val="tx2"/>
                  </a:solidFill>
                </a:rPr>
                <a:t>reprehenderit</a:t>
              </a:r>
              <a:r>
                <a:rPr dirty="0">
                  <a:solidFill>
                    <a:schemeClr val="tx2"/>
                  </a:solidFill>
                </a:rPr>
                <a:t> in </a:t>
              </a:r>
              <a:r>
                <a:rPr dirty="0" err="1">
                  <a:solidFill>
                    <a:schemeClr val="tx2"/>
                  </a:solidFill>
                </a:rPr>
                <a:t>voluptate</a:t>
              </a:r>
              <a:r>
                <a:rPr dirty="0">
                  <a:solidFill>
                    <a:schemeClr val="tx2"/>
                  </a:solidFill>
                </a:rPr>
                <a:t> </a:t>
              </a:r>
              <a:r>
                <a:rPr dirty="0" err="1">
                  <a:solidFill>
                    <a:schemeClr val="tx2"/>
                  </a:solidFill>
                </a:rPr>
                <a:t>velit</a:t>
              </a:r>
              <a:r>
                <a:rPr dirty="0">
                  <a:solidFill>
                    <a:schemeClr val="tx2"/>
                  </a:solidFill>
                </a:rPr>
                <a:t> </a:t>
              </a:r>
              <a:r>
                <a:rPr dirty="0" err="1">
                  <a:solidFill>
                    <a:schemeClr val="tx2"/>
                  </a:solidFill>
                </a:rPr>
                <a:t>esse</a:t>
              </a:r>
              <a:r>
                <a:rPr dirty="0">
                  <a:solidFill>
                    <a:schemeClr val="tx2"/>
                  </a:solidFill>
                </a:rPr>
                <a:t> </a:t>
              </a:r>
              <a:r>
                <a:rPr dirty="0" err="1">
                  <a:solidFill>
                    <a:schemeClr val="tx2"/>
                  </a:solidFill>
                </a:rPr>
                <a:t>cillum</a:t>
              </a:r>
              <a:r>
                <a:rPr dirty="0">
                  <a:solidFill>
                    <a:schemeClr val="tx2"/>
                  </a:solidFill>
                </a:rPr>
                <a:t> dolore </a:t>
              </a:r>
              <a:r>
                <a:rPr dirty="0" err="1">
                  <a:solidFill>
                    <a:schemeClr val="tx2"/>
                  </a:solidFill>
                </a:rPr>
                <a:t>eu</a:t>
              </a:r>
              <a:r>
                <a:rPr dirty="0">
                  <a:solidFill>
                    <a:schemeClr val="tx2"/>
                  </a:solidFill>
                </a:rPr>
                <a:t> </a:t>
              </a:r>
              <a:r>
                <a:rPr dirty="0" err="1">
                  <a:solidFill>
                    <a:schemeClr val="tx2"/>
                  </a:solidFill>
                </a:rPr>
                <a:t>fugiat</a:t>
              </a:r>
              <a:r>
                <a:rPr dirty="0">
                  <a:solidFill>
                    <a:schemeClr val="tx2"/>
                  </a:solidFill>
                </a:rPr>
                <a:t> </a:t>
              </a:r>
              <a:r>
                <a:rPr dirty="0" err="1">
                  <a:solidFill>
                    <a:schemeClr val="tx2"/>
                  </a:solidFill>
                </a:rPr>
                <a:t>nulla</a:t>
              </a:r>
              <a:r>
                <a:rPr dirty="0">
                  <a:solidFill>
                    <a:schemeClr val="tx2"/>
                  </a:solidFill>
                </a:rPr>
                <a:t> </a:t>
              </a:r>
              <a:r>
                <a:rPr dirty="0" err="1">
                  <a:solidFill>
                    <a:schemeClr val="tx2"/>
                  </a:solidFill>
                </a:rPr>
                <a:t>pariatur</a:t>
              </a:r>
              <a:r>
                <a:rPr dirty="0">
                  <a:solidFill>
                    <a:schemeClr val="tx2"/>
                  </a:solidFill>
                </a:rPr>
                <a:t>.</a:t>
              </a:r>
            </a:p>
          </p:txBody>
        </p:sp>
        <p:sp>
          <p:nvSpPr>
            <p:cNvPr id="145" name="Rounded Rectangle"/>
            <p:cNvSpPr/>
            <p:nvPr/>
          </p:nvSpPr>
          <p:spPr>
            <a:xfrm>
              <a:off x="11518207" y="2062473"/>
              <a:ext cx="5190805" cy="4773444"/>
            </a:xfrm>
            <a:prstGeom prst="roundRect">
              <a:avLst>
                <a:gd name="adj" fmla="val 4114"/>
              </a:avLst>
            </a:prstGeom>
            <a:solidFill>
              <a:schemeClr val="bg1"/>
            </a:solidFill>
            <a:ln w="12700" cap="flat">
              <a:noFill/>
              <a:miter lim="400000"/>
            </a:ln>
            <a:effectLst/>
          </p:spPr>
          <p:txBody>
            <a:bodyPr wrap="square" lIns="0" tIns="0" rIns="0" bIns="0" numCol="1" anchor="ctr">
              <a:noAutofit/>
            </a:bodyPr>
            <a:lstStyle/>
            <a:p>
              <a:pPr defTabSz="1528703">
                <a:defRPr sz="5400" b="0">
                  <a:solidFill>
                    <a:srgbClr val="FFFFFF"/>
                  </a:solidFill>
                  <a:latin typeface="Helvetica Neue Medium"/>
                  <a:ea typeface="Helvetica Neue Medium"/>
                  <a:cs typeface="Helvetica Neue Medium"/>
                  <a:sym typeface="Helvetica Neue Medium"/>
                </a:defRPr>
              </a:pPr>
              <a:endParaRPr/>
            </a:p>
          </p:txBody>
        </p:sp>
        <p:sp>
          <p:nvSpPr>
            <p:cNvPr id="146" name="Start Plan"/>
            <p:cNvSpPr/>
            <p:nvPr/>
          </p:nvSpPr>
          <p:spPr>
            <a:xfrm>
              <a:off x="13064152" y="2716042"/>
              <a:ext cx="2098912"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defTabSz="457200">
                <a:defRPr sz="2600" b="0">
                  <a:solidFill>
                    <a:srgbClr val="1D1C21"/>
                  </a:solidFill>
                  <a:latin typeface="+mn-lt"/>
                  <a:ea typeface="+mn-ea"/>
                  <a:cs typeface="+mn-cs"/>
                  <a:sym typeface="DM Sans Bold"/>
                </a:defRPr>
              </a:lvl1pPr>
            </a:lstStyle>
            <a:p>
              <a:r>
                <a:rPr>
                  <a:solidFill>
                    <a:schemeClr val="tx1"/>
                  </a:solidFill>
                </a:rPr>
                <a:t>Start Plan</a:t>
              </a:r>
            </a:p>
          </p:txBody>
        </p:sp>
        <p:sp>
          <p:nvSpPr>
            <p:cNvPr id="147" name="15"/>
            <p:cNvSpPr/>
            <p:nvPr/>
          </p:nvSpPr>
          <p:spPr>
            <a:xfrm>
              <a:off x="13020184" y="3671549"/>
              <a:ext cx="1407760" cy="102592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defRPr sz="6000" b="0">
                  <a:solidFill>
                    <a:srgbClr val="1D1C21"/>
                  </a:solidFill>
                  <a:latin typeface="+mn-lt"/>
                  <a:ea typeface="+mn-ea"/>
                  <a:cs typeface="+mn-cs"/>
                  <a:sym typeface="DM Sans Bold"/>
                </a:defRPr>
              </a:lvl1pPr>
            </a:lstStyle>
            <a:p>
              <a:r>
                <a:rPr dirty="0">
                  <a:solidFill>
                    <a:schemeClr val="tx1"/>
                  </a:solidFill>
                </a:rPr>
                <a:t>15</a:t>
              </a:r>
            </a:p>
          </p:txBody>
        </p:sp>
        <p:sp>
          <p:nvSpPr>
            <p:cNvPr id="148" name="/ month"/>
            <p:cNvSpPr/>
            <p:nvPr/>
          </p:nvSpPr>
          <p:spPr>
            <a:xfrm>
              <a:off x="14195815" y="4127206"/>
              <a:ext cx="1233573"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lgn="l" defTabSz="457200">
                <a:defRPr sz="2400" b="0">
                  <a:solidFill>
                    <a:srgbClr val="64798C"/>
                  </a:solidFill>
                  <a:latin typeface="DM Sans Regular"/>
                  <a:ea typeface="DM Sans Regular"/>
                  <a:cs typeface="DM Sans Regular"/>
                  <a:sym typeface="DM Sans Regular"/>
                </a:defRPr>
              </a:lvl1pPr>
            </a:lstStyle>
            <a:p>
              <a:r>
                <a:rPr>
                  <a:solidFill>
                    <a:schemeClr val="tx2"/>
                  </a:solidFill>
                </a:rPr>
                <a:t>/ month</a:t>
              </a:r>
            </a:p>
          </p:txBody>
        </p:sp>
        <p:sp>
          <p:nvSpPr>
            <p:cNvPr id="149" name="$"/>
            <p:cNvSpPr/>
            <p:nvPr/>
          </p:nvSpPr>
          <p:spPr>
            <a:xfrm>
              <a:off x="12797831" y="3847793"/>
              <a:ext cx="449203"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lgn="r" defTabSz="457200">
                <a:defRPr sz="2400" b="0">
                  <a:solidFill>
                    <a:srgbClr val="64798C"/>
                  </a:solidFill>
                  <a:latin typeface="DM Sans Regular"/>
                  <a:ea typeface="DM Sans Regular"/>
                  <a:cs typeface="DM Sans Regular"/>
                  <a:sym typeface="DM Sans Regular"/>
                </a:defRPr>
              </a:lvl1pPr>
            </a:lstStyle>
            <a:p>
              <a:r>
                <a:rPr>
                  <a:solidFill>
                    <a:schemeClr val="tx2"/>
                  </a:solidFill>
                </a:rPr>
                <a:t>$</a:t>
              </a:r>
            </a:p>
          </p:txBody>
        </p:sp>
        <p:sp>
          <p:nvSpPr>
            <p:cNvPr id="151" name="Rounded Rectangle"/>
            <p:cNvSpPr/>
            <p:nvPr/>
          </p:nvSpPr>
          <p:spPr>
            <a:xfrm>
              <a:off x="12791192" y="5287455"/>
              <a:ext cx="2644836" cy="706500"/>
            </a:xfrm>
            <a:prstGeom prst="roundRect">
              <a:avLst>
                <a:gd name="adj" fmla="val 28007"/>
              </a:avLst>
            </a:prstGeom>
            <a:solidFill>
              <a:schemeClr val="accent1"/>
            </a:solidFill>
            <a:ln w="12700" cap="flat">
              <a:noFill/>
              <a:miter lim="400000"/>
            </a:ln>
            <a:effectLst/>
          </p:spPr>
          <p:txBody>
            <a:bodyPr wrap="square" lIns="0" tIns="0" rIns="0" bIns="0" numCol="1" anchor="ctr">
              <a:noAutofit/>
            </a:bodyPr>
            <a:lstStyle/>
            <a:p>
              <a:pPr defTabSz="1528703">
                <a:defRPr sz="5400" b="0">
                  <a:solidFill>
                    <a:srgbClr val="FFFFFF"/>
                  </a:solidFill>
                  <a:latin typeface="Helvetica Neue Medium"/>
                  <a:ea typeface="Helvetica Neue Medium"/>
                  <a:cs typeface="Helvetica Neue Medium"/>
                  <a:sym typeface="Helvetica Neue Medium"/>
                </a:defRPr>
              </a:pPr>
              <a:endParaRPr/>
            </a:p>
          </p:txBody>
        </p:sp>
        <p:sp>
          <p:nvSpPr>
            <p:cNvPr id="152" name="Buy Now"/>
            <p:cNvSpPr/>
            <p:nvPr/>
          </p:nvSpPr>
          <p:spPr>
            <a:xfrm>
              <a:off x="13143421" y="5351082"/>
              <a:ext cx="1940376"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defTabSz="457200">
                <a:defRPr sz="2600" b="0">
                  <a:solidFill>
                    <a:srgbClr val="FFFFFF"/>
                  </a:solidFill>
                  <a:latin typeface="DM Sans Medium"/>
                  <a:ea typeface="DM Sans Medium"/>
                  <a:cs typeface="DM Sans Medium"/>
                  <a:sym typeface="DM Sans Medium"/>
                </a:defRPr>
              </a:lvl1pPr>
            </a:lstStyle>
            <a:p>
              <a:r>
                <a:rPr dirty="0">
                  <a:solidFill>
                    <a:schemeClr val="bg2"/>
                  </a:solidFill>
                </a:rPr>
                <a:t>Buy Now</a:t>
              </a:r>
            </a:p>
          </p:txBody>
        </p:sp>
        <p:sp>
          <p:nvSpPr>
            <p:cNvPr id="155" name="Rounded Rectangle"/>
            <p:cNvSpPr/>
            <p:nvPr/>
          </p:nvSpPr>
          <p:spPr>
            <a:xfrm>
              <a:off x="16974785" y="2062473"/>
              <a:ext cx="5190805" cy="4773444"/>
            </a:xfrm>
            <a:prstGeom prst="roundRect">
              <a:avLst>
                <a:gd name="adj" fmla="val 4114"/>
              </a:avLst>
            </a:prstGeom>
            <a:solidFill>
              <a:schemeClr val="bg1"/>
            </a:solidFill>
            <a:ln w="12700" cap="flat">
              <a:noFill/>
              <a:miter lim="400000"/>
            </a:ln>
            <a:effectLst/>
          </p:spPr>
          <p:txBody>
            <a:bodyPr wrap="square" lIns="0" tIns="0" rIns="0" bIns="0" numCol="1" anchor="ctr">
              <a:noAutofit/>
            </a:bodyPr>
            <a:lstStyle/>
            <a:p>
              <a:pPr defTabSz="1528703">
                <a:defRPr sz="5400" b="0">
                  <a:solidFill>
                    <a:srgbClr val="FFFFFF"/>
                  </a:solidFill>
                  <a:latin typeface="Helvetica Neue Medium"/>
                  <a:ea typeface="Helvetica Neue Medium"/>
                  <a:cs typeface="Helvetica Neue Medium"/>
                  <a:sym typeface="Helvetica Neue Medium"/>
                </a:defRPr>
              </a:pPr>
              <a:endParaRPr/>
            </a:p>
          </p:txBody>
        </p:sp>
        <p:sp>
          <p:nvSpPr>
            <p:cNvPr id="156" name="Gold Plan"/>
            <p:cNvSpPr/>
            <p:nvPr/>
          </p:nvSpPr>
          <p:spPr>
            <a:xfrm>
              <a:off x="18520730" y="2716042"/>
              <a:ext cx="2098912"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defTabSz="457200">
                <a:defRPr sz="2600" b="0">
                  <a:solidFill>
                    <a:srgbClr val="1D1C21"/>
                  </a:solidFill>
                  <a:latin typeface="+mn-lt"/>
                  <a:ea typeface="+mn-ea"/>
                  <a:cs typeface="+mn-cs"/>
                  <a:sym typeface="DM Sans Bold"/>
                </a:defRPr>
              </a:lvl1pPr>
            </a:lstStyle>
            <a:p>
              <a:r>
                <a:rPr>
                  <a:solidFill>
                    <a:schemeClr val="tx1"/>
                  </a:solidFill>
                </a:rPr>
                <a:t>Gold Plan</a:t>
              </a:r>
            </a:p>
          </p:txBody>
        </p:sp>
        <p:sp>
          <p:nvSpPr>
            <p:cNvPr id="157" name="25"/>
            <p:cNvSpPr/>
            <p:nvPr/>
          </p:nvSpPr>
          <p:spPr>
            <a:xfrm>
              <a:off x="18476762" y="3671549"/>
              <a:ext cx="1407760" cy="102592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defRPr sz="6000" b="0">
                  <a:solidFill>
                    <a:srgbClr val="1D1C21"/>
                  </a:solidFill>
                  <a:latin typeface="+mn-lt"/>
                  <a:ea typeface="+mn-ea"/>
                  <a:cs typeface="+mn-cs"/>
                  <a:sym typeface="DM Sans Bold"/>
                </a:defRPr>
              </a:lvl1pPr>
            </a:lstStyle>
            <a:p>
              <a:r>
                <a:rPr>
                  <a:solidFill>
                    <a:schemeClr val="tx1"/>
                  </a:solidFill>
                </a:rPr>
                <a:t>25</a:t>
              </a:r>
            </a:p>
          </p:txBody>
        </p:sp>
        <p:sp>
          <p:nvSpPr>
            <p:cNvPr id="158" name="/ month"/>
            <p:cNvSpPr/>
            <p:nvPr/>
          </p:nvSpPr>
          <p:spPr>
            <a:xfrm>
              <a:off x="19652393" y="4127206"/>
              <a:ext cx="1233573"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lgn="l" defTabSz="457200">
                <a:defRPr sz="2400" b="0">
                  <a:solidFill>
                    <a:srgbClr val="64798C"/>
                  </a:solidFill>
                  <a:latin typeface="DM Sans Regular"/>
                  <a:ea typeface="DM Sans Regular"/>
                  <a:cs typeface="DM Sans Regular"/>
                  <a:sym typeface="DM Sans Regular"/>
                </a:defRPr>
              </a:lvl1pPr>
            </a:lstStyle>
            <a:p>
              <a:r>
                <a:rPr>
                  <a:solidFill>
                    <a:schemeClr val="tx2"/>
                  </a:solidFill>
                </a:rPr>
                <a:t>/ month</a:t>
              </a:r>
            </a:p>
          </p:txBody>
        </p:sp>
        <p:sp>
          <p:nvSpPr>
            <p:cNvPr id="159" name="$"/>
            <p:cNvSpPr/>
            <p:nvPr/>
          </p:nvSpPr>
          <p:spPr>
            <a:xfrm>
              <a:off x="18254409" y="3847793"/>
              <a:ext cx="449203"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lgn="r" defTabSz="457200">
                <a:defRPr sz="2400" b="0">
                  <a:solidFill>
                    <a:srgbClr val="64798C"/>
                  </a:solidFill>
                  <a:latin typeface="DM Sans Regular"/>
                  <a:ea typeface="DM Sans Regular"/>
                  <a:cs typeface="DM Sans Regular"/>
                  <a:sym typeface="DM Sans Regular"/>
                </a:defRPr>
              </a:lvl1pPr>
            </a:lstStyle>
            <a:p>
              <a:r>
                <a:rPr>
                  <a:solidFill>
                    <a:schemeClr val="tx2"/>
                  </a:solidFill>
                </a:rPr>
                <a:t>$</a:t>
              </a:r>
            </a:p>
          </p:txBody>
        </p:sp>
        <p:sp>
          <p:nvSpPr>
            <p:cNvPr id="161" name="Rounded Rectangle"/>
            <p:cNvSpPr/>
            <p:nvPr/>
          </p:nvSpPr>
          <p:spPr>
            <a:xfrm>
              <a:off x="18247770" y="5287455"/>
              <a:ext cx="2644836" cy="706500"/>
            </a:xfrm>
            <a:prstGeom prst="roundRect">
              <a:avLst>
                <a:gd name="adj" fmla="val 28007"/>
              </a:avLst>
            </a:prstGeom>
            <a:solidFill>
              <a:schemeClr val="accent2"/>
            </a:solidFill>
            <a:ln w="12700" cap="flat">
              <a:noFill/>
              <a:miter lim="400000"/>
            </a:ln>
            <a:effectLst/>
          </p:spPr>
          <p:txBody>
            <a:bodyPr wrap="square" lIns="0" tIns="0" rIns="0" bIns="0" numCol="1" anchor="ctr">
              <a:noAutofit/>
            </a:bodyPr>
            <a:lstStyle/>
            <a:p>
              <a:pPr defTabSz="1528703">
                <a:defRPr sz="5400" b="0">
                  <a:solidFill>
                    <a:srgbClr val="FFFFFF"/>
                  </a:solidFill>
                  <a:latin typeface="Helvetica Neue Medium"/>
                  <a:ea typeface="Helvetica Neue Medium"/>
                  <a:cs typeface="Helvetica Neue Medium"/>
                  <a:sym typeface="Helvetica Neue Medium"/>
                </a:defRPr>
              </a:pPr>
              <a:endParaRPr/>
            </a:p>
          </p:txBody>
        </p:sp>
        <p:sp>
          <p:nvSpPr>
            <p:cNvPr id="162" name="Buy Now"/>
            <p:cNvSpPr/>
            <p:nvPr/>
          </p:nvSpPr>
          <p:spPr>
            <a:xfrm>
              <a:off x="18599999" y="5351082"/>
              <a:ext cx="1940376"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defTabSz="457200">
                <a:defRPr sz="2600" b="0">
                  <a:solidFill>
                    <a:srgbClr val="FFFFFF"/>
                  </a:solidFill>
                  <a:latin typeface="DM Sans Medium"/>
                  <a:ea typeface="DM Sans Medium"/>
                  <a:cs typeface="DM Sans Medium"/>
                  <a:sym typeface="DM Sans Medium"/>
                </a:defRPr>
              </a:lvl1pPr>
            </a:lstStyle>
            <a:p>
              <a:r>
                <a:rPr>
                  <a:solidFill>
                    <a:schemeClr val="bg2"/>
                  </a:solidFill>
                </a:rPr>
                <a:t>Buy Now</a:t>
              </a:r>
            </a:p>
          </p:txBody>
        </p:sp>
        <p:sp>
          <p:nvSpPr>
            <p:cNvPr id="165" name="Rounded Rectangle"/>
            <p:cNvSpPr/>
            <p:nvPr/>
          </p:nvSpPr>
          <p:spPr>
            <a:xfrm>
              <a:off x="11503714" y="7081872"/>
              <a:ext cx="5190805" cy="4773443"/>
            </a:xfrm>
            <a:prstGeom prst="roundRect">
              <a:avLst>
                <a:gd name="adj" fmla="val 4114"/>
              </a:avLst>
            </a:prstGeom>
            <a:solidFill>
              <a:schemeClr val="bg1"/>
            </a:solidFill>
            <a:ln w="12700" cap="flat">
              <a:noFill/>
              <a:miter lim="400000"/>
            </a:ln>
            <a:effectLst/>
          </p:spPr>
          <p:txBody>
            <a:bodyPr wrap="square" lIns="0" tIns="0" rIns="0" bIns="0" numCol="1" anchor="ctr">
              <a:noAutofit/>
            </a:bodyPr>
            <a:lstStyle/>
            <a:p>
              <a:pPr defTabSz="1528703">
                <a:defRPr sz="5400" b="0">
                  <a:solidFill>
                    <a:srgbClr val="FFFFFF"/>
                  </a:solidFill>
                  <a:latin typeface="Helvetica Neue Medium"/>
                  <a:ea typeface="Helvetica Neue Medium"/>
                  <a:cs typeface="Helvetica Neue Medium"/>
                  <a:sym typeface="Helvetica Neue Medium"/>
                </a:defRPr>
              </a:pPr>
              <a:endParaRPr/>
            </a:p>
          </p:txBody>
        </p:sp>
        <p:sp>
          <p:nvSpPr>
            <p:cNvPr id="166" name="Popular Plan"/>
            <p:cNvSpPr/>
            <p:nvPr/>
          </p:nvSpPr>
          <p:spPr>
            <a:xfrm>
              <a:off x="13049659" y="7735441"/>
              <a:ext cx="2098912"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defTabSz="457200">
                <a:defRPr sz="2600" b="0">
                  <a:solidFill>
                    <a:srgbClr val="1D1C21"/>
                  </a:solidFill>
                  <a:latin typeface="+mn-lt"/>
                  <a:ea typeface="+mn-ea"/>
                  <a:cs typeface="+mn-cs"/>
                  <a:sym typeface="DM Sans Bold"/>
                </a:defRPr>
              </a:lvl1pPr>
            </a:lstStyle>
            <a:p>
              <a:r>
                <a:rPr>
                  <a:solidFill>
                    <a:schemeClr val="tx1"/>
                  </a:solidFill>
                </a:rPr>
                <a:t>Popular Plan</a:t>
              </a:r>
            </a:p>
          </p:txBody>
        </p:sp>
        <p:sp>
          <p:nvSpPr>
            <p:cNvPr id="167" name="79"/>
            <p:cNvSpPr/>
            <p:nvPr/>
          </p:nvSpPr>
          <p:spPr>
            <a:xfrm>
              <a:off x="13005691" y="8690947"/>
              <a:ext cx="1407760" cy="102592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defRPr sz="6000" b="0">
                  <a:solidFill>
                    <a:srgbClr val="1D1C21"/>
                  </a:solidFill>
                  <a:latin typeface="+mn-lt"/>
                  <a:ea typeface="+mn-ea"/>
                  <a:cs typeface="+mn-cs"/>
                  <a:sym typeface="DM Sans Bold"/>
                </a:defRPr>
              </a:lvl1pPr>
            </a:lstStyle>
            <a:p>
              <a:r>
                <a:rPr>
                  <a:solidFill>
                    <a:schemeClr val="tx1"/>
                  </a:solidFill>
                </a:rPr>
                <a:t>79</a:t>
              </a:r>
            </a:p>
          </p:txBody>
        </p:sp>
        <p:sp>
          <p:nvSpPr>
            <p:cNvPr id="168" name="/ month"/>
            <p:cNvSpPr/>
            <p:nvPr/>
          </p:nvSpPr>
          <p:spPr>
            <a:xfrm>
              <a:off x="14181322" y="9146604"/>
              <a:ext cx="1233573"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lgn="l" defTabSz="457200">
                <a:defRPr sz="2400" b="0">
                  <a:solidFill>
                    <a:srgbClr val="64798C"/>
                  </a:solidFill>
                  <a:latin typeface="DM Sans Regular"/>
                  <a:ea typeface="DM Sans Regular"/>
                  <a:cs typeface="DM Sans Regular"/>
                  <a:sym typeface="DM Sans Regular"/>
                </a:defRPr>
              </a:lvl1pPr>
            </a:lstStyle>
            <a:p>
              <a:r>
                <a:rPr>
                  <a:solidFill>
                    <a:schemeClr val="tx2"/>
                  </a:solidFill>
                </a:rPr>
                <a:t>/ month</a:t>
              </a:r>
            </a:p>
          </p:txBody>
        </p:sp>
        <p:sp>
          <p:nvSpPr>
            <p:cNvPr id="169" name="$"/>
            <p:cNvSpPr/>
            <p:nvPr/>
          </p:nvSpPr>
          <p:spPr>
            <a:xfrm>
              <a:off x="12783338" y="8867191"/>
              <a:ext cx="449203"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lgn="r" defTabSz="457200">
                <a:defRPr sz="2400" b="0">
                  <a:solidFill>
                    <a:srgbClr val="64798C"/>
                  </a:solidFill>
                  <a:latin typeface="DM Sans Regular"/>
                  <a:ea typeface="DM Sans Regular"/>
                  <a:cs typeface="DM Sans Regular"/>
                  <a:sym typeface="DM Sans Regular"/>
                </a:defRPr>
              </a:lvl1pPr>
            </a:lstStyle>
            <a:p>
              <a:r>
                <a:rPr>
                  <a:solidFill>
                    <a:schemeClr val="tx2"/>
                  </a:solidFill>
                </a:rPr>
                <a:t>$</a:t>
              </a:r>
            </a:p>
          </p:txBody>
        </p:sp>
        <p:sp>
          <p:nvSpPr>
            <p:cNvPr id="171" name="Rounded Rectangle"/>
            <p:cNvSpPr/>
            <p:nvPr/>
          </p:nvSpPr>
          <p:spPr>
            <a:xfrm>
              <a:off x="12776699" y="10306854"/>
              <a:ext cx="2644836" cy="706500"/>
            </a:xfrm>
            <a:prstGeom prst="roundRect">
              <a:avLst>
                <a:gd name="adj" fmla="val 28007"/>
              </a:avLst>
            </a:prstGeom>
            <a:solidFill>
              <a:schemeClr val="accent3"/>
            </a:solidFill>
            <a:ln w="12700" cap="flat">
              <a:noFill/>
              <a:miter lim="400000"/>
            </a:ln>
            <a:effectLst/>
          </p:spPr>
          <p:txBody>
            <a:bodyPr wrap="square" lIns="0" tIns="0" rIns="0" bIns="0" numCol="1" anchor="ctr">
              <a:noAutofit/>
            </a:bodyPr>
            <a:lstStyle/>
            <a:p>
              <a:pPr defTabSz="1528703">
                <a:defRPr sz="5400" b="0">
                  <a:solidFill>
                    <a:srgbClr val="FFFFFF"/>
                  </a:solidFill>
                  <a:latin typeface="Helvetica Neue Medium"/>
                  <a:ea typeface="Helvetica Neue Medium"/>
                  <a:cs typeface="Helvetica Neue Medium"/>
                  <a:sym typeface="Helvetica Neue Medium"/>
                </a:defRPr>
              </a:pPr>
              <a:endParaRPr/>
            </a:p>
          </p:txBody>
        </p:sp>
        <p:sp>
          <p:nvSpPr>
            <p:cNvPr id="172" name="Buy Now"/>
            <p:cNvSpPr/>
            <p:nvPr/>
          </p:nvSpPr>
          <p:spPr>
            <a:xfrm>
              <a:off x="13128928" y="10370481"/>
              <a:ext cx="1940376"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defTabSz="457200">
                <a:defRPr sz="2600" b="0">
                  <a:solidFill>
                    <a:srgbClr val="FFFFFF"/>
                  </a:solidFill>
                  <a:latin typeface="DM Sans Medium"/>
                  <a:ea typeface="DM Sans Medium"/>
                  <a:cs typeface="DM Sans Medium"/>
                  <a:sym typeface="DM Sans Medium"/>
                </a:defRPr>
              </a:lvl1pPr>
            </a:lstStyle>
            <a:p>
              <a:r>
                <a:rPr>
                  <a:solidFill>
                    <a:schemeClr val="bg2"/>
                  </a:solidFill>
                </a:rPr>
                <a:t>Buy Now</a:t>
              </a:r>
            </a:p>
          </p:txBody>
        </p:sp>
        <p:sp>
          <p:nvSpPr>
            <p:cNvPr id="175" name="Rounded Rectangle"/>
            <p:cNvSpPr/>
            <p:nvPr/>
          </p:nvSpPr>
          <p:spPr>
            <a:xfrm>
              <a:off x="16960291" y="7081872"/>
              <a:ext cx="5190805" cy="4773442"/>
            </a:xfrm>
            <a:prstGeom prst="roundRect">
              <a:avLst>
                <a:gd name="adj" fmla="val 4114"/>
              </a:avLst>
            </a:prstGeom>
            <a:solidFill>
              <a:schemeClr val="bg1"/>
            </a:solidFill>
            <a:ln w="12700">
              <a:miter lim="400000"/>
            </a:ln>
          </p:spPr>
          <p:txBody>
            <a:bodyPr lIns="0" tIns="0" rIns="0" bIns="0" anchor="ctr"/>
            <a:lstStyle/>
            <a:p>
              <a:pPr defTabSz="1528703">
                <a:defRPr sz="5400" b="0">
                  <a:solidFill>
                    <a:srgbClr val="FFFFFF"/>
                  </a:solidFill>
                  <a:latin typeface="Helvetica Neue Medium"/>
                  <a:ea typeface="Helvetica Neue Medium"/>
                  <a:cs typeface="Helvetica Neue Medium"/>
                  <a:sym typeface="Helvetica Neue Medium"/>
                </a:defRPr>
              </a:pPr>
              <a:endParaRPr/>
            </a:p>
          </p:txBody>
        </p:sp>
        <p:sp>
          <p:nvSpPr>
            <p:cNvPr id="176" name="Best Plan"/>
            <p:cNvSpPr txBox="1"/>
            <p:nvPr/>
          </p:nvSpPr>
          <p:spPr>
            <a:xfrm>
              <a:off x="18506237" y="7735441"/>
              <a:ext cx="2098912" cy="5027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defTabSz="457200">
                <a:defRPr sz="2600" b="0">
                  <a:solidFill>
                    <a:srgbClr val="1D1C21"/>
                  </a:solidFill>
                  <a:latin typeface="+mn-lt"/>
                  <a:ea typeface="+mn-ea"/>
                  <a:cs typeface="+mn-cs"/>
                  <a:sym typeface="DM Sans Bold"/>
                </a:defRPr>
              </a:lvl1pPr>
            </a:lstStyle>
            <a:p>
              <a:r>
                <a:rPr>
                  <a:solidFill>
                    <a:schemeClr val="tx1"/>
                  </a:solidFill>
                </a:rPr>
                <a:t>Best Plan</a:t>
              </a:r>
            </a:p>
          </p:txBody>
        </p:sp>
        <p:sp>
          <p:nvSpPr>
            <p:cNvPr id="177" name="99"/>
            <p:cNvSpPr/>
            <p:nvPr/>
          </p:nvSpPr>
          <p:spPr>
            <a:xfrm>
              <a:off x="18462270" y="8690947"/>
              <a:ext cx="1407759" cy="102592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defRPr sz="6000" b="0">
                  <a:solidFill>
                    <a:srgbClr val="1D1C21"/>
                  </a:solidFill>
                  <a:latin typeface="+mn-lt"/>
                  <a:ea typeface="+mn-ea"/>
                  <a:cs typeface="+mn-cs"/>
                  <a:sym typeface="DM Sans Bold"/>
                </a:defRPr>
              </a:lvl1pPr>
            </a:lstStyle>
            <a:p>
              <a:r>
                <a:rPr>
                  <a:solidFill>
                    <a:schemeClr val="tx1"/>
                  </a:solidFill>
                </a:rPr>
                <a:t>99</a:t>
              </a:r>
            </a:p>
          </p:txBody>
        </p:sp>
        <p:sp>
          <p:nvSpPr>
            <p:cNvPr id="178" name="/ month"/>
            <p:cNvSpPr/>
            <p:nvPr/>
          </p:nvSpPr>
          <p:spPr>
            <a:xfrm>
              <a:off x="19637900" y="9146605"/>
              <a:ext cx="1233573"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lgn="l" defTabSz="457200">
                <a:defRPr sz="2400" b="0">
                  <a:solidFill>
                    <a:srgbClr val="64798C"/>
                  </a:solidFill>
                  <a:latin typeface="DM Sans Regular"/>
                  <a:ea typeface="DM Sans Regular"/>
                  <a:cs typeface="DM Sans Regular"/>
                  <a:sym typeface="DM Sans Regular"/>
                </a:defRPr>
              </a:lvl1pPr>
            </a:lstStyle>
            <a:p>
              <a:r>
                <a:rPr>
                  <a:solidFill>
                    <a:schemeClr val="tx2"/>
                  </a:solidFill>
                </a:rPr>
                <a:t>/ month</a:t>
              </a:r>
            </a:p>
          </p:txBody>
        </p:sp>
        <p:sp>
          <p:nvSpPr>
            <p:cNvPr id="179" name="$"/>
            <p:cNvSpPr/>
            <p:nvPr/>
          </p:nvSpPr>
          <p:spPr>
            <a:xfrm>
              <a:off x="18239917" y="8867192"/>
              <a:ext cx="449202"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lgn="r" defTabSz="457200">
                <a:defRPr sz="2400" b="0">
                  <a:solidFill>
                    <a:srgbClr val="64798C"/>
                  </a:solidFill>
                  <a:latin typeface="DM Sans Regular"/>
                  <a:ea typeface="DM Sans Regular"/>
                  <a:cs typeface="DM Sans Regular"/>
                  <a:sym typeface="DM Sans Regular"/>
                </a:defRPr>
              </a:lvl1pPr>
            </a:lstStyle>
            <a:p>
              <a:r>
                <a:rPr dirty="0">
                  <a:solidFill>
                    <a:schemeClr val="tx2"/>
                  </a:solidFill>
                </a:rPr>
                <a:t>$</a:t>
              </a:r>
            </a:p>
          </p:txBody>
        </p:sp>
        <p:sp>
          <p:nvSpPr>
            <p:cNvPr id="181" name="Rounded Rectangle"/>
            <p:cNvSpPr/>
            <p:nvPr/>
          </p:nvSpPr>
          <p:spPr>
            <a:xfrm>
              <a:off x="18233277" y="10306853"/>
              <a:ext cx="2644835" cy="706500"/>
            </a:xfrm>
            <a:prstGeom prst="roundRect">
              <a:avLst>
                <a:gd name="adj" fmla="val 28007"/>
              </a:avLst>
            </a:prstGeom>
            <a:solidFill>
              <a:schemeClr val="accent4"/>
            </a:solidFill>
            <a:ln w="12700" cap="flat">
              <a:noFill/>
              <a:miter lim="400000"/>
            </a:ln>
            <a:effectLst/>
          </p:spPr>
          <p:txBody>
            <a:bodyPr wrap="square" lIns="0" tIns="0" rIns="0" bIns="0" numCol="1" anchor="ctr">
              <a:noAutofit/>
            </a:bodyPr>
            <a:lstStyle/>
            <a:p>
              <a:pPr defTabSz="1528703">
                <a:defRPr sz="5400" b="0">
                  <a:solidFill>
                    <a:srgbClr val="FFFFFF"/>
                  </a:solidFill>
                  <a:latin typeface="Helvetica Neue Medium"/>
                  <a:ea typeface="Helvetica Neue Medium"/>
                  <a:cs typeface="Helvetica Neue Medium"/>
                  <a:sym typeface="Helvetica Neue Medium"/>
                </a:defRPr>
              </a:pPr>
              <a:endParaRPr/>
            </a:p>
          </p:txBody>
        </p:sp>
        <p:sp>
          <p:nvSpPr>
            <p:cNvPr id="182" name="Buy Now"/>
            <p:cNvSpPr/>
            <p:nvPr/>
          </p:nvSpPr>
          <p:spPr>
            <a:xfrm>
              <a:off x="18585506" y="10370480"/>
              <a:ext cx="1940376"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defTabSz="457200">
                <a:defRPr sz="2600" b="0">
                  <a:solidFill>
                    <a:srgbClr val="FFFFFF"/>
                  </a:solidFill>
                  <a:latin typeface="DM Sans Medium"/>
                  <a:ea typeface="DM Sans Medium"/>
                  <a:cs typeface="DM Sans Medium"/>
                  <a:sym typeface="DM Sans Medium"/>
                </a:defRPr>
              </a:lvl1pPr>
            </a:lstStyle>
            <a:p>
              <a:r>
                <a:rPr>
                  <a:solidFill>
                    <a:schemeClr val="bg2"/>
                  </a:solidFill>
                </a:rPr>
                <a:t>Buy Now</a:t>
              </a:r>
            </a:p>
          </p:txBody>
        </p:sp>
        <p:sp>
          <p:nvSpPr>
            <p:cNvPr id="184" name="Shape"/>
            <p:cNvSpPr/>
            <p:nvPr/>
          </p:nvSpPr>
          <p:spPr>
            <a:xfrm>
              <a:off x="16974740" y="7081837"/>
              <a:ext cx="1575992" cy="1575992"/>
            </a:xfrm>
            <a:custGeom>
              <a:avLst/>
              <a:gdLst/>
              <a:ahLst/>
              <a:cxnLst>
                <a:cxn ang="0">
                  <a:pos x="wd2" y="hd2"/>
                </a:cxn>
                <a:cxn ang="5400000">
                  <a:pos x="wd2" y="hd2"/>
                </a:cxn>
                <a:cxn ang="10800000">
                  <a:pos x="wd2" y="hd2"/>
                </a:cxn>
                <a:cxn ang="16200000">
                  <a:pos x="wd2" y="hd2"/>
                </a:cxn>
              </a:cxnLst>
              <a:rect l="0" t="0" r="r" b="b"/>
              <a:pathLst>
                <a:path w="21600" h="21600" extrusionOk="0">
                  <a:moveTo>
                    <a:pt x="4118" y="0"/>
                  </a:moveTo>
                  <a:cubicBezTo>
                    <a:pt x="2911" y="0"/>
                    <a:pt x="2186" y="0"/>
                    <a:pt x="1703" y="202"/>
                  </a:cubicBezTo>
                  <a:cubicBezTo>
                    <a:pt x="1007" y="455"/>
                    <a:pt x="455" y="1007"/>
                    <a:pt x="202" y="1703"/>
                  </a:cubicBezTo>
                  <a:cubicBezTo>
                    <a:pt x="0" y="2186"/>
                    <a:pt x="0" y="2911"/>
                    <a:pt x="0" y="4118"/>
                  </a:cubicBezTo>
                  <a:lnTo>
                    <a:pt x="0" y="21600"/>
                  </a:lnTo>
                  <a:lnTo>
                    <a:pt x="21600" y="0"/>
                  </a:lnTo>
                  <a:lnTo>
                    <a:pt x="4118" y="0"/>
                  </a:lnTo>
                  <a:close/>
                </a:path>
              </a:pathLst>
            </a:custGeom>
            <a:solidFill>
              <a:schemeClr val="accent4"/>
            </a:solidFill>
            <a:ln w="12700">
              <a:miter lim="400000"/>
            </a:ln>
          </p:spPr>
          <p:txBody>
            <a:bodyPr lIns="0" tIns="0" rIns="0" bIns="0" anchor="ctr"/>
            <a:lstStyle/>
            <a:p>
              <a:pPr defTabSz="1528703">
                <a:defRPr sz="5400" b="0">
                  <a:solidFill>
                    <a:srgbClr val="FFFFFF"/>
                  </a:solidFill>
                  <a:latin typeface="Helvetica Neue Medium"/>
                  <a:ea typeface="Helvetica Neue Medium"/>
                  <a:cs typeface="Helvetica Neue Medium"/>
                  <a:sym typeface="Helvetica Neue Medium"/>
                </a:defRPr>
              </a:pPr>
              <a:endParaRPr/>
            </a:p>
          </p:txBody>
        </p:sp>
        <p:sp>
          <p:nvSpPr>
            <p:cNvPr id="185" name="NEW"/>
            <p:cNvSpPr txBox="1"/>
            <p:nvPr/>
          </p:nvSpPr>
          <p:spPr>
            <a:xfrm rot="18900000">
              <a:off x="16903501" y="7353135"/>
              <a:ext cx="1187406" cy="4719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defTabSz="457200">
                <a:defRPr sz="2400" b="0">
                  <a:solidFill>
                    <a:srgbClr val="FFFFFF"/>
                  </a:solidFill>
                  <a:latin typeface="+mn-lt"/>
                  <a:ea typeface="+mn-ea"/>
                  <a:cs typeface="+mn-cs"/>
                  <a:sym typeface="DM Sans Bold"/>
                </a:defRPr>
              </a:lvl1pPr>
            </a:lstStyle>
            <a:p>
              <a:r>
                <a:rPr>
                  <a:solidFill>
                    <a:schemeClr val="bg2"/>
                  </a:solidFill>
                </a:rPr>
                <a:t>NEW</a:t>
              </a:r>
            </a:p>
          </p:txBody>
        </p:sp>
        <p:sp>
          <p:nvSpPr>
            <p:cNvPr id="35" name="Pricing Table Template"/>
            <p:cNvSpPr txBox="1"/>
            <p:nvPr/>
          </p:nvSpPr>
          <p:spPr>
            <a:xfrm>
              <a:off x="2168648" y="2967393"/>
              <a:ext cx="6659581" cy="15799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l">
                <a:defRPr sz="6000" b="0">
                  <a:solidFill>
                    <a:srgbClr val="1D1C21"/>
                  </a:solidFill>
                  <a:latin typeface="+mn-lt"/>
                  <a:ea typeface="+mn-ea"/>
                  <a:cs typeface="+mn-cs"/>
                  <a:sym typeface="DM Sans Bold"/>
                </a:defRPr>
              </a:lvl1pPr>
            </a:lstStyle>
            <a:p>
              <a:r>
                <a:rPr lang="en-US" sz="9600" b="1" dirty="0">
                  <a:solidFill>
                    <a:schemeClr val="tx1"/>
                  </a:solidFill>
                </a:rPr>
                <a:t>Four Plans </a:t>
              </a:r>
              <a:endParaRPr sz="9600" b="1" dirty="0">
                <a:solidFill>
                  <a:schemeClr val="tx1"/>
                </a:solidFill>
              </a:endParaRPr>
            </a:p>
          </p:txBody>
        </p:sp>
      </p:grpSp>
    </p:spTree>
  </p:cSld>
  <p:clrMapOvr>
    <a:masterClrMapping/>
  </p:clrMapOvr>
  <p:transition spd="med"/>
</p:sld>
</file>

<file path=ppt/theme/theme1.xml><?xml version="1.0" encoding="utf-8"?>
<a:theme xmlns:a="http://schemas.openxmlformats.org/drawingml/2006/main" name="White">
  <a:themeElements>
    <a:clrScheme name="028-FlatColour">
      <a:dk1>
        <a:srgbClr val="1D1C21"/>
      </a:dk1>
      <a:lt1>
        <a:srgbClr val="F3F6F4"/>
      </a:lt1>
      <a:dk2>
        <a:srgbClr val="516B7E"/>
      </a:dk2>
      <a:lt2>
        <a:srgbClr val="FEFFFE"/>
      </a:lt2>
      <a:accent1>
        <a:srgbClr val="FCA221"/>
      </a:accent1>
      <a:accent2>
        <a:srgbClr val="DB483E"/>
      </a:accent2>
      <a:accent3>
        <a:srgbClr val="05A5AF"/>
      </a:accent3>
      <a:accent4>
        <a:srgbClr val="434053"/>
      </a:accent4>
      <a:accent5>
        <a:srgbClr val="874278"/>
      </a:accent5>
      <a:accent6>
        <a:srgbClr val="FCA221"/>
      </a:accent6>
      <a:hlink>
        <a:srgbClr val="05A5AF"/>
      </a:hlink>
      <a:folHlink>
        <a:srgbClr val="434053"/>
      </a:folHlink>
    </a:clrScheme>
    <a:fontScheme name="White">
      <a:majorFont>
        <a:latin typeface="DM Sans Bold"/>
        <a:ea typeface="DM Sans Bold"/>
        <a:cs typeface="DM Sans Bold"/>
      </a:majorFont>
      <a:minorFont>
        <a:latin typeface="DM Sans Bold"/>
        <a:ea typeface="DM Sans Bold"/>
        <a:cs typeface="DM Sans Bold"/>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0A744"/>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1528703" rtl="0" fontAlgn="auto" latinLnBrk="0" hangingPunct="0">
          <a:lnSpc>
            <a:spcPct val="100000"/>
          </a:lnSpc>
          <a:spcBef>
            <a:spcPts val="0"/>
          </a:spcBef>
          <a:spcAft>
            <a:spcPts val="0"/>
          </a:spcAft>
          <a:buClrTx/>
          <a:buSzTx/>
          <a:buFontTx/>
          <a:buNone/>
          <a:tabLst/>
          <a:defRPr kumimoji="0" sz="54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DM Sans Bold"/>
        <a:ea typeface="DM Sans Bold"/>
        <a:cs typeface="DM Sans Bold"/>
      </a:majorFont>
      <a:minorFont>
        <a:latin typeface="DM Sans Bold"/>
        <a:ea typeface="DM Sans Bold"/>
        <a:cs typeface="DM Sans Bold"/>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0A744"/>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1528703" rtl="0" fontAlgn="auto" latinLnBrk="0" hangingPunct="0">
          <a:lnSpc>
            <a:spcPct val="100000"/>
          </a:lnSpc>
          <a:spcBef>
            <a:spcPts val="0"/>
          </a:spcBef>
          <a:spcAft>
            <a:spcPts val="0"/>
          </a:spcAft>
          <a:buClrTx/>
          <a:buSzTx/>
          <a:buFontTx/>
          <a:buNone/>
          <a:tabLst/>
          <a:defRPr kumimoji="0" sz="54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192</TotalTime>
  <Words>96</Words>
  <Application>Microsoft Office PowerPoint</Application>
  <PresentationFormat>Custom</PresentationFormat>
  <Paragraphs>24</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DM Sans Bold</vt:lpstr>
      <vt:lpstr>DM Sans Medium</vt:lpstr>
      <vt:lpstr>DM Sans Regular</vt:lpstr>
      <vt:lpstr>Helvetica Neue</vt:lpstr>
      <vt:lpstr>Helvetica Neue Medium</vt:lpstr>
      <vt:lpstr>White</vt:lpstr>
      <vt:lpstr>PowerPoint Presentation</vt:lpstr>
    </vt:vector>
  </TitlesOfParts>
  <Company>Licensed by PPTX Templates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Pricing Plan</dc:subject>
  <dc:creator>Vikash Sharma; admin</dc:creator>
  <cp:lastModifiedBy>Vikash Sharma</cp:lastModifiedBy>
  <cp:revision>12</cp:revision>
  <dcterms:modified xsi:type="dcterms:W3CDTF">2022-05-22T16:59:08Z</dcterms:modified>
</cp:coreProperties>
</file>