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6" r:id="rId1"/>
  </p:sldMasterIdLst>
  <p:sldIdLst>
    <p:sldId id="257" r:id="rId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showGuides="1">
      <p:cViewPr varScale="1">
        <p:scale>
          <a:sx n="66" d="100"/>
          <a:sy n="66" d="100"/>
        </p:scale>
        <p:origin x="84" y="9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2373"/>
            <a:ext cx="12192000" cy="6867027"/>
            <a:chOff x="0" y="-2373"/>
            <a:chExt cx="12192000" cy="6867027"/>
          </a:xfrm>
        </p:grpSpPr>
        <p:sp>
          <p:nvSpPr>
            <p:cNvPr id="8" name="Rectangle 7"/>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rot="5400000">
            <a:off x="10089390" y="1792223"/>
            <a:ext cx="990599" cy="304799"/>
          </a:xfrm>
        </p:spPr>
        <p:txBody>
          <a:bodyPr anchor="t"/>
          <a:lstStyle>
            <a:lvl1pPr algn="l">
              <a:defRPr b="0" i="0">
                <a:solidFill>
                  <a:schemeClr val="bg1"/>
                </a:solidFill>
              </a:defRPr>
            </a:lvl1pPr>
          </a:lstStyle>
          <a:p>
            <a:fld id="{02527AA5-6DE7-4DF2-9039-FBE34CE690CB}" type="datetimeFigureOut">
              <a:rPr lang="en-IN" smtClean="0"/>
              <a:t>22-05-2022</a:t>
            </a:fld>
            <a:endParaRPr lang="en-IN"/>
          </a:p>
        </p:txBody>
      </p:sp>
      <p:sp>
        <p:nvSpPr>
          <p:cNvPr id="5" name="Footer Placeholder 4"/>
          <p:cNvSpPr>
            <a:spLocks noGrp="1"/>
          </p:cNvSpPr>
          <p:nvPr>
            <p:ph type="ftr" sz="quarter" idx="11"/>
          </p:nvPr>
        </p:nvSpPr>
        <p:spPr>
          <a:xfrm rot="5400000">
            <a:off x="8959592" y="3226820"/>
            <a:ext cx="3859795" cy="304801"/>
          </a:xfrm>
        </p:spPr>
        <p:txBody>
          <a:bodyPr/>
          <a:lstStyle>
            <a:lvl1pPr>
              <a:defRPr b="0" i="0">
                <a:solidFill>
                  <a:schemeClr val="bg1"/>
                </a:solidFill>
              </a:defRPr>
            </a:lvl1pPr>
          </a:lstStyle>
          <a:p>
            <a:endParaRPr lang="en-IN"/>
          </a:p>
        </p:txBody>
      </p:sp>
      <p:sp>
        <p:nvSpPr>
          <p:cNvPr id="10" name="Rectangle 9"/>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10351008" y="292608"/>
            <a:ext cx="838199" cy="767687"/>
          </a:xfrm>
        </p:spPr>
        <p:txBody>
          <a:bodyPr/>
          <a:lstStyle>
            <a:lvl1pPr>
              <a:defRPr sz="2800" b="0" i="0">
                <a:latin typeface="+mj-lt"/>
              </a:defRPr>
            </a:lvl1pPr>
          </a:lstStyle>
          <a:p>
            <a:fld id="{69300FE1-5DE0-4C5C-8719-38D2A84233F4}" type="slidenum">
              <a:rPr lang="en-IN" smtClean="0"/>
              <a:t>‹#›</a:t>
            </a:fld>
            <a:endParaRPr lang="en-IN"/>
          </a:p>
        </p:txBody>
      </p:sp>
    </p:spTree>
    <p:extLst>
      <p:ext uri="{BB962C8B-B14F-4D97-AF65-F5344CB8AC3E}">
        <p14:creationId xmlns:p14="http://schemas.microsoft.com/office/powerpoint/2010/main" val="7226701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2527AA5-6DE7-4DF2-9039-FBE34CE690CB}" type="datetimeFigureOut">
              <a:rPr lang="en-IN" smtClean="0"/>
              <a:t>22-05-2022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9300FE1-5DE0-4C5C-8719-38D2A84233F4}" type="slidenum">
              <a:rPr lang="en-IN" smtClean="0"/>
              <a:t>‹#›</a:t>
            </a:fld>
            <a:endParaRPr lang="en-IN"/>
          </a:p>
        </p:txBody>
      </p:sp>
    </p:spTree>
    <p:extLst>
      <p:ext uri="{BB962C8B-B14F-4D97-AF65-F5344CB8AC3E}">
        <p14:creationId xmlns:p14="http://schemas.microsoft.com/office/powerpoint/2010/main" val="23710095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13" name="Group 12"/>
          <p:cNvGrpSpPr/>
          <p:nvPr/>
        </p:nvGrpSpPr>
        <p:grpSpPr>
          <a:xfrm>
            <a:off x="0" y="-2373"/>
            <a:ext cx="12192000" cy="6867027"/>
            <a:chOff x="0" y="-2373"/>
            <a:chExt cx="12192000" cy="6867027"/>
          </a:xfrm>
        </p:grpSpPr>
        <p:sp>
          <p:nvSpPr>
            <p:cNvPr id="11" name="Rectangle 10"/>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2677645"/>
            <a:ext cx="4351023" cy="2283824"/>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8" y="2677644"/>
            <a:ext cx="3755379" cy="2283823"/>
          </a:xfrm>
        </p:spPr>
        <p:txBody>
          <a:bodyPr anchor="ctr"/>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2527AA5-6DE7-4DF2-9039-FBE34CE690CB}" type="datetimeFigureOut">
              <a:rPr lang="en-IN" smtClean="0"/>
              <a:t>22-05-2022</a:t>
            </a:fld>
            <a:endParaRPr lang="en-IN"/>
          </a:p>
        </p:txBody>
      </p:sp>
      <p:sp>
        <p:nvSpPr>
          <p:cNvPr id="5" name="Footer Placeholder 4"/>
          <p:cNvSpPr>
            <a:spLocks noGrp="1"/>
          </p:cNvSpPr>
          <p:nvPr>
            <p:ph type="ftr" sz="quarter" idx="11"/>
          </p:nvPr>
        </p:nvSpPr>
        <p:spPr/>
        <p:txBody>
          <a:bodyPr/>
          <a:lstStyle/>
          <a:p>
            <a:endParaRPr lang="en-IN"/>
          </a:p>
        </p:txBody>
      </p:sp>
      <p:sp>
        <p:nvSpPr>
          <p:cNvPr id="15" name="Rectangle 14"/>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69300FE1-5DE0-4C5C-8719-38D2A84233F4}" type="slidenum">
              <a:rPr lang="en-IN" smtClean="0"/>
              <a:t>‹#›</a:t>
            </a:fld>
            <a:endParaRPr lang="en-IN"/>
          </a:p>
        </p:txBody>
      </p:sp>
    </p:spTree>
    <p:extLst>
      <p:ext uri="{BB962C8B-B14F-4D97-AF65-F5344CB8AC3E}">
        <p14:creationId xmlns:p14="http://schemas.microsoft.com/office/powerpoint/2010/main" val="39564019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2527AA5-6DE7-4DF2-9039-FBE34CE690CB}" type="datetimeFigureOut">
              <a:rPr lang="en-IN" smtClean="0"/>
              <a:t>22-05-2022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69300FE1-5DE0-4C5C-8719-38D2A84233F4}" type="slidenum">
              <a:rPr lang="en-IN" smtClean="0"/>
              <a:t>‹#›</a:t>
            </a:fld>
            <a:endParaRPr lang="en-IN"/>
          </a:p>
        </p:txBody>
      </p:sp>
    </p:spTree>
    <p:extLst>
      <p:ext uri="{BB962C8B-B14F-4D97-AF65-F5344CB8AC3E}">
        <p14:creationId xmlns:p14="http://schemas.microsoft.com/office/powerpoint/2010/main" val="22823402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08710" y="3179762"/>
            <a:ext cx="4825159"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2527AA5-6DE7-4DF2-9039-FBE34CE690CB}" type="datetimeFigureOut">
              <a:rPr lang="en-IN" smtClean="0"/>
              <a:t>22-05-2022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69300FE1-5DE0-4C5C-8719-38D2A84233F4}" type="slidenum">
              <a:rPr lang="en-IN" smtClean="0"/>
              <a:t>‹#›</a:t>
            </a:fld>
            <a:endParaRPr lang="en-IN"/>
          </a:p>
        </p:txBody>
      </p:sp>
    </p:spTree>
    <p:extLst>
      <p:ext uri="{BB962C8B-B14F-4D97-AF65-F5344CB8AC3E}">
        <p14:creationId xmlns:p14="http://schemas.microsoft.com/office/powerpoint/2010/main" val="24818861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2527AA5-6DE7-4DF2-9039-FBE34CE690CB}" type="datetimeFigureOut">
              <a:rPr lang="en-IN" smtClean="0"/>
              <a:t>22-05-2022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69300FE1-5DE0-4C5C-8719-38D2A84233F4}" type="slidenum">
              <a:rPr lang="en-IN" smtClean="0"/>
              <a:t>‹#›</a:t>
            </a:fld>
            <a:endParaRPr lang="en-IN"/>
          </a:p>
        </p:txBody>
      </p:sp>
    </p:spTree>
    <p:extLst>
      <p:ext uri="{BB962C8B-B14F-4D97-AF65-F5344CB8AC3E}">
        <p14:creationId xmlns:p14="http://schemas.microsoft.com/office/powerpoint/2010/main" val="3538921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2527AA5-6DE7-4DF2-9039-FBE34CE690CB}" type="datetimeFigureOut">
              <a:rPr lang="en-IN" smtClean="0"/>
              <a:t>22-05-2022</a:t>
            </a:fld>
            <a:endParaRPr lang="en-IN"/>
          </a:p>
        </p:txBody>
      </p:sp>
      <p:sp>
        <p:nvSpPr>
          <p:cNvPr id="3" name="Footer Placeholder 2"/>
          <p:cNvSpPr>
            <a:spLocks noGrp="1"/>
          </p:cNvSpPr>
          <p:nvPr>
            <p:ph type="ftr" sz="quarter" idx="11"/>
          </p:nvPr>
        </p:nvSpPr>
        <p:spPr/>
        <p:txBody>
          <a:bodyPr/>
          <a:lstStyle/>
          <a:p>
            <a:endParaRPr lang="en-IN"/>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69300FE1-5DE0-4C5C-8719-38D2A84233F4}" type="slidenum">
              <a:rPr lang="en-IN" smtClean="0"/>
              <a:t>‹#›</a:t>
            </a:fld>
            <a:endParaRPr lang="en-IN"/>
          </a:p>
        </p:txBody>
      </p:sp>
    </p:spTree>
    <p:extLst>
      <p:ext uri="{BB962C8B-B14F-4D97-AF65-F5344CB8AC3E}">
        <p14:creationId xmlns:p14="http://schemas.microsoft.com/office/powerpoint/2010/main" val="1258369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14" name="Group 13"/>
          <p:cNvGrpSpPr/>
          <p:nvPr/>
        </p:nvGrpSpPr>
        <p:grpSpPr>
          <a:xfrm>
            <a:off x="0" y="-2373"/>
            <a:ext cx="12192000" cy="6867027"/>
            <a:chOff x="0" y="-2373"/>
            <a:chExt cx="12192000" cy="6867027"/>
          </a:xfrm>
        </p:grpSpPr>
        <p:sp>
          <p:nvSpPr>
            <p:cNvPr id="12" name="Rectangle 11"/>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Oval 15"/>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Rectangle 7"/>
            <p:cNvSpPr/>
            <p:nvPr/>
          </p:nvSpPr>
          <p:spPr>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0"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295400"/>
            <a:ext cx="2793159"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5"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5" y="2895600"/>
            <a:ext cx="2793158" cy="3129279"/>
          </a:xfrm>
        </p:spPr>
        <p:txBody>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2527AA5-6DE7-4DF2-9039-FBE34CE690CB}" type="datetimeFigureOut">
              <a:rPr lang="en-IN" smtClean="0"/>
              <a:t>22-05-2022</a:t>
            </a:fld>
            <a:endParaRPr lang="en-IN"/>
          </a:p>
        </p:txBody>
      </p:sp>
      <p:sp>
        <p:nvSpPr>
          <p:cNvPr id="6" name="Footer Placeholder 5"/>
          <p:cNvSpPr>
            <a:spLocks noGrp="1"/>
          </p:cNvSpPr>
          <p:nvPr>
            <p:ph type="ftr" sz="quarter" idx="11"/>
          </p:nvPr>
        </p:nvSpPr>
        <p:spPr/>
        <p:txBody>
          <a:bodyPr/>
          <a:lstStyle/>
          <a:p>
            <a:endParaRPr lang="en-IN"/>
          </a:p>
        </p:txBody>
      </p:sp>
      <p:sp>
        <p:nvSpPr>
          <p:cNvPr id="15" name="Rectangle 14"/>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69300FE1-5DE0-4C5C-8719-38D2A84233F4}" type="slidenum">
              <a:rPr lang="en-IN" smtClean="0"/>
              <a:t>‹#›</a:t>
            </a:fld>
            <a:endParaRPr lang="en-IN"/>
          </a:p>
        </p:txBody>
      </p:sp>
    </p:spTree>
    <p:extLst>
      <p:ext uri="{BB962C8B-B14F-4D97-AF65-F5344CB8AC3E}">
        <p14:creationId xmlns:p14="http://schemas.microsoft.com/office/powerpoint/2010/main" val="29529269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20" name="Group 19"/>
          <p:cNvGrpSpPr/>
          <p:nvPr/>
        </p:nvGrpSpPr>
        <p:grpSpPr>
          <a:xfrm>
            <a:off x="0" y="-2373"/>
            <a:ext cx="12192000" cy="6867027"/>
            <a:chOff x="0" y="-2373"/>
            <a:chExt cx="12192000" cy="6867027"/>
          </a:xfrm>
        </p:grpSpPr>
        <p:sp>
          <p:nvSpPr>
            <p:cNvPr id="12" name="Rectangle 11"/>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Rectangle 7"/>
            <p:cNvSpPr/>
            <p:nvPr/>
          </p:nvSpPr>
          <p:spPr>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0"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3907" y="1693332"/>
            <a:ext cx="3860260" cy="173566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bwMode="gray">
          <a:xfrm>
            <a:off x="1154955" y="3657600"/>
            <a:ext cx="3859212" cy="1371600"/>
          </a:xfrm>
        </p:spPr>
        <p:txBody>
          <a:bodyPr>
            <a:normAutofit/>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2527AA5-6DE7-4DF2-9039-FBE34CE690CB}" type="datetimeFigureOut">
              <a:rPr lang="en-IN" smtClean="0"/>
              <a:t>22-05-2022</a:t>
            </a:fld>
            <a:endParaRPr lang="en-IN"/>
          </a:p>
        </p:txBody>
      </p:sp>
      <p:sp>
        <p:nvSpPr>
          <p:cNvPr id="6" name="Footer Placeholder 5"/>
          <p:cNvSpPr>
            <a:spLocks noGrp="1"/>
          </p:cNvSpPr>
          <p:nvPr>
            <p:ph type="ftr" sz="quarter" idx="11"/>
          </p:nvPr>
        </p:nvSpPr>
        <p:spPr/>
        <p:txBody>
          <a:bodyPr/>
          <a:lstStyle/>
          <a:p>
            <a:endParaRPr lang="en-IN"/>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69300FE1-5DE0-4C5C-8719-38D2A84233F4}" type="slidenum">
              <a:rPr lang="en-IN" smtClean="0"/>
              <a:t>‹#›</a:t>
            </a:fld>
            <a:endParaRPr lang="en-IN"/>
          </a:p>
        </p:txBody>
      </p:sp>
    </p:spTree>
    <p:extLst>
      <p:ext uri="{BB962C8B-B14F-4D97-AF65-F5344CB8AC3E}">
        <p14:creationId xmlns:p14="http://schemas.microsoft.com/office/powerpoint/2010/main" val="2831256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19" name="Group 18"/>
          <p:cNvGrpSpPr/>
          <p:nvPr/>
        </p:nvGrpSpPr>
        <p:grpSpPr>
          <a:xfrm>
            <a:off x="0" y="-2373"/>
            <a:ext cx="12192000" cy="6867027"/>
            <a:chOff x="0" y="-2373"/>
            <a:chExt cx="12192000" cy="6867027"/>
          </a:xfrm>
        </p:grpSpPr>
        <p:sp>
          <p:nvSpPr>
            <p:cNvPr id="11" name="Rectangle 10"/>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4966674"/>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bwMode="gray">
          <a:xfrm>
            <a:off x="1154956" y="5536665"/>
            <a:ext cx="8825656" cy="493712"/>
          </a:xfrm>
        </p:spPr>
        <p:txBody>
          <a:bodyPr>
            <a:normAutofit/>
          </a:bodyPr>
          <a:lstStyle>
            <a:lvl1pPr marL="0" indent="0">
              <a:buNone/>
              <a:defRPr sz="12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2527AA5-6DE7-4DF2-9039-FBE34CE690CB}" type="datetimeFigureOut">
              <a:rPr lang="en-IN" smtClean="0"/>
              <a:t>22-05-2022</a:t>
            </a:fld>
            <a:endParaRPr lang="en-IN"/>
          </a:p>
        </p:txBody>
      </p:sp>
      <p:sp>
        <p:nvSpPr>
          <p:cNvPr id="6" name="Footer Placeholder 5"/>
          <p:cNvSpPr>
            <a:spLocks noGrp="1"/>
          </p:cNvSpPr>
          <p:nvPr>
            <p:ph type="ftr" sz="quarter" idx="11"/>
          </p:nvPr>
        </p:nvSpPr>
        <p:spPr/>
        <p:txBody>
          <a:bodyPr/>
          <a:lstStyle/>
          <a:p>
            <a:endParaRPr lang="en-IN"/>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69300FE1-5DE0-4C5C-8719-38D2A84233F4}" type="slidenum">
              <a:rPr lang="en-IN" smtClean="0"/>
              <a:t>‹#›</a:t>
            </a:fld>
            <a:endParaRPr lang="en-IN"/>
          </a:p>
        </p:txBody>
      </p:sp>
    </p:spTree>
    <p:extLst>
      <p:ext uri="{BB962C8B-B14F-4D97-AF65-F5344CB8AC3E}">
        <p14:creationId xmlns:p14="http://schemas.microsoft.com/office/powerpoint/2010/main" val="437935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12" name="Group 11"/>
          <p:cNvGrpSpPr/>
          <p:nvPr/>
        </p:nvGrpSpPr>
        <p:grpSpPr>
          <a:xfrm>
            <a:off x="0" y="-2373"/>
            <a:ext cx="12192000" cy="6867027"/>
            <a:chOff x="0" y="-2373"/>
            <a:chExt cx="12192000" cy="6867027"/>
          </a:xfrm>
        </p:grpSpPr>
        <p:sp>
          <p:nvSpPr>
            <p:cNvPr id="10" name="Rectangle 9"/>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1"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063416"/>
            <a:ext cx="8825659" cy="1379755"/>
          </a:xfrm>
        </p:spPr>
        <p:txBody>
          <a:bodyP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02527AA5-6DE7-4DF2-9039-FBE34CE690CB}" type="datetimeFigureOut">
              <a:rPr lang="en-IN" smtClean="0"/>
              <a:t>22-05-2022</a:t>
            </a:fld>
            <a:endParaRPr lang="en-IN"/>
          </a:p>
        </p:txBody>
      </p:sp>
      <p:sp>
        <p:nvSpPr>
          <p:cNvPr id="5" name="Footer Placeholder 4"/>
          <p:cNvSpPr>
            <a:spLocks noGrp="1"/>
          </p:cNvSpPr>
          <p:nvPr>
            <p:ph type="ftr" sz="quarter" idx="11"/>
          </p:nvPr>
        </p:nvSpPr>
        <p:spPr/>
        <p:txBody>
          <a:bodyPr/>
          <a:lstStyle/>
          <a:p>
            <a:endParaRPr lang="en-IN"/>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69300FE1-5DE0-4C5C-8719-38D2A84233F4}" type="slidenum">
              <a:rPr lang="en-IN" smtClean="0"/>
              <a:t>‹#›</a:t>
            </a:fld>
            <a:endParaRPr lang="en-IN"/>
          </a:p>
        </p:txBody>
      </p:sp>
    </p:spTree>
    <p:extLst>
      <p:ext uri="{BB962C8B-B14F-4D97-AF65-F5344CB8AC3E}">
        <p14:creationId xmlns:p14="http://schemas.microsoft.com/office/powerpoint/2010/main" val="9745567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7" name="Group 6"/>
          <p:cNvGrpSpPr/>
          <p:nvPr/>
        </p:nvGrpSpPr>
        <p:grpSpPr>
          <a:xfrm>
            <a:off x="0" y="-2373"/>
            <a:ext cx="12192000" cy="6867027"/>
            <a:chOff x="0" y="-2373"/>
            <a:chExt cx="12192000" cy="6867027"/>
          </a:xfrm>
        </p:grpSpPr>
        <p:sp>
          <p:nvSpPr>
            <p:cNvPr id="15" name="Rectangle 14"/>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4"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6"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3" name="TextBox 12"/>
          <p:cNvSpPr txBox="1"/>
          <p:nvPr/>
        </p:nvSpPr>
        <p:spPr>
          <a:xfrm>
            <a:off x="9719438" y="2631815"/>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dirty="0"/>
              <a:t>”</a:t>
            </a:r>
          </a:p>
        </p:txBody>
      </p:sp>
      <p:sp>
        <p:nvSpPr>
          <p:cNvPr id="9" name="TextBox 8"/>
          <p:cNvSpPr txBox="1"/>
          <p:nvPr/>
        </p:nvSpPr>
        <p:spPr>
          <a:xfrm>
            <a:off x="898295" y="591093"/>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dirty="0"/>
              <a:t>“</a:t>
            </a:r>
          </a:p>
        </p:txBody>
      </p:sp>
      <p:sp>
        <p:nvSpPr>
          <p:cNvPr id="2" name="Title 1"/>
          <p:cNvSpPr>
            <a:spLocks noGrp="1"/>
          </p:cNvSpPr>
          <p:nvPr>
            <p:ph type="title"/>
          </p:nvPr>
        </p:nvSpPr>
        <p:spPr>
          <a:xfrm>
            <a:off x="1581878" y="980517"/>
            <a:ext cx="8453906" cy="2698249"/>
          </a:xfrm>
        </p:spPr>
        <p:txBody>
          <a:bodyP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78766"/>
            <a:ext cx="7725772" cy="342174"/>
          </a:xfrm>
        </p:spPr>
        <p:txBody>
          <a:bodyPr anchor="t">
            <a:normAutofit/>
          </a:bodyPr>
          <a:lstStyle>
            <a:lvl1pPr marL="0" indent="0">
              <a:buNone/>
              <a:defRPr lang="en-US" sz="1400" b="0" i="0" kern="1200" cap="small" dirty="0">
                <a:solidFill>
                  <a:schemeClr val="accent1"/>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02527AA5-6DE7-4DF2-9039-FBE34CE690CB}" type="datetimeFigureOut">
              <a:rPr lang="en-IN" smtClean="0"/>
              <a:t>22-05-2022</a:t>
            </a:fld>
            <a:endParaRPr lang="en-IN"/>
          </a:p>
        </p:txBody>
      </p:sp>
      <p:sp>
        <p:nvSpPr>
          <p:cNvPr id="5" name="Footer Placeholder 4"/>
          <p:cNvSpPr>
            <a:spLocks noGrp="1"/>
          </p:cNvSpPr>
          <p:nvPr>
            <p:ph type="ftr" sz="quarter" idx="11"/>
          </p:nvPr>
        </p:nvSpPr>
        <p:spPr/>
        <p:txBody>
          <a:bodyPr/>
          <a:lstStyle/>
          <a:p>
            <a:endParaRPr lang="en-IN"/>
          </a:p>
        </p:txBody>
      </p:sp>
      <p:sp>
        <p:nvSpPr>
          <p:cNvPr id="32" name="Rectangle 3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69300FE1-5DE0-4C5C-8719-38D2A84233F4}" type="slidenum">
              <a:rPr lang="en-IN" smtClean="0"/>
              <a:t>‹#›</a:t>
            </a:fld>
            <a:endParaRPr lang="en-IN"/>
          </a:p>
        </p:txBody>
      </p:sp>
    </p:spTree>
    <p:extLst>
      <p:ext uri="{BB962C8B-B14F-4D97-AF65-F5344CB8AC3E}">
        <p14:creationId xmlns:p14="http://schemas.microsoft.com/office/powerpoint/2010/main" val="33297268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18" name="Group 17"/>
          <p:cNvGrpSpPr/>
          <p:nvPr/>
        </p:nvGrpSpPr>
        <p:grpSpPr>
          <a:xfrm>
            <a:off x="0" y="-2373"/>
            <a:ext cx="12192000" cy="6867027"/>
            <a:chOff x="0" y="-2373"/>
            <a:chExt cx="12192000" cy="6867027"/>
          </a:xfrm>
        </p:grpSpPr>
        <p:sp>
          <p:nvSpPr>
            <p:cNvPr id="10" name="Rectangle 9"/>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1"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33068"/>
            <a:ext cx="8825659"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2527AA5-6DE7-4DF2-9039-FBE34CE690CB}" type="datetimeFigureOut">
              <a:rPr lang="en-IN" smtClean="0"/>
              <a:t>22-05-2022</a:t>
            </a:fld>
            <a:endParaRPr lang="en-IN"/>
          </a:p>
        </p:txBody>
      </p:sp>
      <p:sp>
        <p:nvSpPr>
          <p:cNvPr id="5" name="Footer Placeholder 4"/>
          <p:cNvSpPr>
            <a:spLocks noGrp="1"/>
          </p:cNvSpPr>
          <p:nvPr>
            <p:ph type="ftr" sz="quarter" idx="11"/>
          </p:nvPr>
        </p:nvSpPr>
        <p:spPr/>
        <p:txBody>
          <a:bodyPr/>
          <a:lstStyle/>
          <a:p>
            <a:endParaRPr lang="en-IN"/>
          </a:p>
        </p:txBody>
      </p:sp>
      <p:sp>
        <p:nvSpPr>
          <p:cNvPr id="12" name="Rectangle 1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69300FE1-5DE0-4C5C-8719-38D2A84233F4}" type="slidenum">
              <a:rPr lang="en-IN" smtClean="0"/>
              <a:t>‹#›</a:t>
            </a:fld>
            <a:endParaRPr lang="en-IN"/>
          </a:p>
        </p:txBody>
      </p:sp>
    </p:spTree>
    <p:extLst>
      <p:ext uri="{BB962C8B-B14F-4D97-AF65-F5344CB8AC3E}">
        <p14:creationId xmlns:p14="http://schemas.microsoft.com/office/powerpoint/2010/main" val="8773656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17299"/>
            <a:ext cx="312916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1154954" y="3193561"/>
            <a:ext cx="3129168" cy="283349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12721" y="2603502"/>
            <a:ext cx="314538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4512721" y="3193561"/>
            <a:ext cx="3145380" cy="283349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886700" y="2617299"/>
            <a:ext cx="3161029" cy="576261"/>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886700" y="3193561"/>
            <a:ext cx="3164719" cy="28334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22" name="Straight Connector 21"/>
          <p:cNvCxnSpPr/>
          <p:nvPr/>
        </p:nvCxnSpPr>
        <p:spPr>
          <a:xfrm>
            <a:off x="4403971" y="2569633"/>
            <a:ext cx="0" cy="3492499"/>
          </a:xfrm>
          <a:prstGeom prst="line">
            <a:avLst/>
          </a:prstGeom>
          <a:ln w="12700" cmpd="sng">
            <a:solidFill>
              <a:schemeClr val="accent1">
                <a:alpha val="41000"/>
              </a:schemeClr>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a:off x="7772401" y="2569633"/>
            <a:ext cx="0" cy="3492499"/>
          </a:xfrm>
          <a:prstGeom prst="line">
            <a:avLst/>
          </a:prstGeom>
          <a:ln w="12700" cmpd="sng">
            <a:solidFill>
              <a:schemeClr val="accent1">
                <a:alpha val="41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02527AA5-6DE7-4DF2-9039-FBE34CE690CB}" type="datetimeFigureOut">
              <a:rPr lang="en-IN" smtClean="0"/>
              <a:t>22-05-2022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69300FE1-5DE0-4C5C-8719-38D2A84233F4}" type="slidenum">
              <a:rPr lang="en-IN" smtClean="0"/>
              <a:t>‹#›</a:t>
            </a:fld>
            <a:endParaRPr lang="en-IN"/>
          </a:p>
        </p:txBody>
      </p:sp>
    </p:spTree>
    <p:extLst>
      <p:ext uri="{BB962C8B-B14F-4D97-AF65-F5344CB8AC3E}">
        <p14:creationId xmlns:p14="http://schemas.microsoft.com/office/powerpoint/2010/main" val="268177672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2" y="4532845"/>
            <a:ext cx="30504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1334552"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1154953" y="5109107"/>
            <a:ext cx="3050437" cy="91794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72537" y="4532846"/>
            <a:ext cx="3046766" cy="651156"/>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4748463" y="2603500"/>
            <a:ext cx="2691241"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4568865" y="5184002"/>
            <a:ext cx="3050438" cy="84305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983434" y="4532847"/>
            <a:ext cx="3050438" cy="651154"/>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983434" y="5184001"/>
            <a:ext cx="3050437" cy="843054"/>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4388153" y="2603500"/>
            <a:ext cx="0" cy="3517594"/>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801905" y="2603500"/>
            <a:ext cx="0" cy="34925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02527AA5-6DE7-4DF2-9039-FBE34CE690CB}" type="datetimeFigureOut">
              <a:rPr lang="en-IN" smtClean="0"/>
              <a:t>22-05-2022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69300FE1-5DE0-4C5C-8719-38D2A84233F4}" type="slidenum">
              <a:rPr lang="en-IN" smtClean="0"/>
              <a:t>‹#›</a:t>
            </a:fld>
            <a:endParaRPr lang="en-IN"/>
          </a:p>
        </p:txBody>
      </p:sp>
    </p:spTree>
    <p:extLst>
      <p:ext uri="{BB962C8B-B14F-4D97-AF65-F5344CB8AC3E}">
        <p14:creationId xmlns:p14="http://schemas.microsoft.com/office/powerpoint/2010/main" val="378574271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3" y="973668"/>
            <a:ext cx="8825660" cy="706964"/>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2527AA5-6DE7-4DF2-9039-FBE34CE690CB}" type="datetimeFigureOut">
              <a:rPr lang="en-IN" smtClean="0"/>
              <a:t>22-05-2022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9300FE1-5DE0-4C5C-8719-38D2A84233F4}" type="slidenum">
              <a:rPr lang="en-IN" smtClean="0"/>
              <a:t>‹#›</a:t>
            </a:fld>
            <a:endParaRPr lang="en-IN"/>
          </a:p>
        </p:txBody>
      </p:sp>
    </p:spTree>
    <p:extLst>
      <p:ext uri="{BB962C8B-B14F-4D97-AF65-F5344CB8AC3E}">
        <p14:creationId xmlns:p14="http://schemas.microsoft.com/office/powerpoint/2010/main" val="407610359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19" name="Group 18"/>
          <p:cNvGrpSpPr/>
          <p:nvPr/>
        </p:nvGrpSpPr>
        <p:grpSpPr>
          <a:xfrm>
            <a:off x="0" y="-2373"/>
            <a:ext cx="12192000" cy="6867027"/>
            <a:chOff x="0" y="-2373"/>
            <a:chExt cx="12192000" cy="6867027"/>
          </a:xfrm>
        </p:grpSpPr>
        <p:sp>
          <p:nvSpPr>
            <p:cNvPr id="11" name="Rectangle 10"/>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Rectangle 7"/>
            <p:cNvSpPr/>
            <p:nvPr/>
          </p:nvSpPr>
          <p:spPr>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76756" y="1278468"/>
            <a:ext cx="1413933" cy="4748589"/>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8"/>
            <a:ext cx="6247546" cy="474859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2527AA5-6DE7-4DF2-9039-FBE34CE690CB}" type="datetimeFigureOut">
              <a:rPr lang="en-IN" smtClean="0"/>
              <a:t>22-05-2022</a:t>
            </a:fld>
            <a:endParaRPr lang="en-IN"/>
          </a:p>
        </p:txBody>
      </p:sp>
      <p:sp>
        <p:nvSpPr>
          <p:cNvPr id="5" name="Footer Placeholder 4"/>
          <p:cNvSpPr>
            <a:spLocks noGrp="1"/>
          </p:cNvSpPr>
          <p:nvPr>
            <p:ph type="ftr" sz="quarter" idx="11"/>
          </p:nvPr>
        </p:nvSpPr>
        <p:spPr/>
        <p:txBody>
          <a:bodyPr/>
          <a:lstStyle/>
          <a:p>
            <a:endParaRPr lang="en-IN"/>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69300FE1-5DE0-4C5C-8719-38D2A84233F4}" type="slidenum">
              <a:rPr lang="en-IN" smtClean="0"/>
              <a:t>‹#›</a:t>
            </a:fld>
            <a:endParaRPr lang="en-IN"/>
          </a:p>
        </p:txBody>
      </p:sp>
    </p:spTree>
    <p:extLst>
      <p:ext uri="{BB962C8B-B14F-4D97-AF65-F5344CB8AC3E}">
        <p14:creationId xmlns:p14="http://schemas.microsoft.com/office/powerpoint/2010/main" val="30888125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Title &amp; Subtitle">
    <p:spTree>
      <p:nvGrpSpPr>
        <p:cNvPr id="1" name=""/>
        <p:cNvGrpSpPr/>
        <p:nvPr/>
      </p:nvGrpSpPr>
      <p:grpSpPr>
        <a:xfrm>
          <a:off x="0" y="0"/>
          <a:ext cx="0" cy="0"/>
          <a:chOff x="0" y="0"/>
          <a:chExt cx="0" cy="0"/>
        </a:xfrm>
      </p:grpSpPr>
    </p:spTree>
    <p:extLst>
      <p:ext uri="{BB962C8B-B14F-4D97-AF65-F5344CB8AC3E}">
        <p14:creationId xmlns:p14="http://schemas.microsoft.com/office/powerpoint/2010/main" val="2260830122"/>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9" name="Group 8"/>
          <p:cNvGrpSpPr/>
          <p:nvPr/>
        </p:nvGrpSpPr>
        <p:grpSpPr>
          <a:xfrm>
            <a:off x="0" y="-2373"/>
            <a:ext cx="12192000" cy="6867027"/>
            <a:chOff x="0" y="-2373"/>
            <a:chExt cx="12192000" cy="6867027"/>
          </a:xfrm>
        </p:grpSpPr>
        <p:sp>
          <p:nvSpPr>
            <p:cNvPr id="26" name="Rectangle 25"/>
            <p:cNvSpPr/>
            <p:nvPr/>
          </p:nvSpPr>
          <p:spPr>
            <a:xfrm>
              <a:off x="0" y="0"/>
              <a:ext cx="12192000" cy="6858000"/>
            </a:xfrm>
            <a:prstGeom prst="rect">
              <a:avLst/>
            </a:prstGeom>
            <a:blipFill>
              <a:blip r:embed="rId20">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0"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21"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3"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5" y="2603500"/>
            <a:ext cx="8761412" cy="3416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50938" y="6394061"/>
            <a:ext cx="990599" cy="304799"/>
          </a:xfrm>
          <a:prstGeom prst="rect">
            <a:avLst/>
          </a:prstGeom>
        </p:spPr>
        <p:txBody>
          <a:bodyPr vert="horz" lIns="91440" tIns="45720" rIns="91440" bIns="45720" rtlCol="0" anchor="t"/>
          <a:lstStyle>
            <a:lvl1pPr algn="r">
              <a:defRPr sz="1000" b="1" i="0">
                <a:solidFill>
                  <a:schemeClr val="accent1"/>
                </a:solidFill>
              </a:defRPr>
            </a:lvl1pPr>
          </a:lstStyle>
          <a:p>
            <a:fld id="{02527AA5-6DE7-4DF2-9039-FBE34CE690CB}" type="datetimeFigureOut">
              <a:rPr lang="en-IN" smtClean="0"/>
              <a:t>22-05-2022</a:t>
            </a:fld>
            <a:endParaRPr lang="en-IN"/>
          </a:p>
        </p:txBody>
      </p:sp>
      <p:sp>
        <p:nvSpPr>
          <p:cNvPr id="5" name="Footer Placeholder 4"/>
          <p:cNvSpPr>
            <a:spLocks noGrp="1"/>
          </p:cNvSpPr>
          <p:nvPr>
            <p:ph type="ftr" sz="quarter" idx="3"/>
          </p:nvPr>
        </p:nvSpPr>
        <p:spPr>
          <a:xfrm>
            <a:off x="528358" y="6391838"/>
            <a:ext cx="3859795" cy="304801"/>
          </a:xfrm>
          <a:prstGeom prst="rect">
            <a:avLst/>
          </a:prstGeom>
        </p:spPr>
        <p:txBody>
          <a:bodyPr vert="horz" lIns="91440" tIns="45720" rIns="91440" bIns="45720" rtlCol="0" anchor="b"/>
          <a:lstStyle>
            <a:lvl1pPr algn="l">
              <a:defRPr sz="1000" b="1" i="0">
                <a:solidFill>
                  <a:schemeClr val="accent1"/>
                </a:solidFill>
                <a:latin typeface="+mn-lt"/>
              </a:defRPr>
            </a:lvl1pPr>
          </a:lstStyle>
          <a:p>
            <a:endParaRPr lang="en-IN"/>
          </a:p>
        </p:txBody>
      </p:sp>
      <p:sp>
        <p:nvSpPr>
          <p:cNvPr id="22" name="Rectangle 2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bg1"/>
                </a:solidFill>
                <a:latin typeface="+mn-lt"/>
              </a:defRPr>
            </a:lvl1pPr>
          </a:lstStyle>
          <a:p>
            <a:fld id="{69300FE1-5DE0-4C5C-8719-38D2A84233F4}" type="slidenum">
              <a:rPr lang="en-IN" smtClean="0"/>
              <a:t>‹#›</a:t>
            </a:fld>
            <a:endParaRPr lang="en-IN"/>
          </a:p>
        </p:txBody>
      </p:sp>
    </p:spTree>
    <p:extLst>
      <p:ext uri="{BB962C8B-B14F-4D97-AF65-F5344CB8AC3E}">
        <p14:creationId xmlns:p14="http://schemas.microsoft.com/office/powerpoint/2010/main" val="1440781997"/>
      </p:ext>
    </p:extLst>
  </p:cSld>
  <p:clrMap bg1="lt1" tx1="dk1" bg2="lt2" tx2="dk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11" r:id="rId5"/>
    <p:sldLayoutId id="2147483712" r:id="rId6"/>
    <p:sldLayoutId id="2147483713" r:id="rId7"/>
    <p:sldLayoutId id="2147483714" r:id="rId8"/>
    <p:sldLayoutId id="2147483715" r:id="rId9"/>
    <p:sldLayoutId id="2147483716" r:id="rId10"/>
    <p:sldLayoutId id="2147483717" r:id="rId11"/>
    <p:sldLayoutId id="2147483718" r:id="rId12"/>
    <p:sldLayoutId id="2147483719" r:id="rId13"/>
    <p:sldLayoutId id="2147483720" r:id="rId14"/>
    <p:sldLayoutId id="2147483721" r:id="rId15"/>
    <p:sldLayoutId id="2147483722" r:id="rId16"/>
    <p:sldLayoutId id="2147483723" r:id="rId17"/>
    <p:sldLayoutId id="2147483724" r:id="rId18"/>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7" name="Rectangle 125">
            <a:extLst>
              <a:ext uri="{FF2B5EF4-FFF2-40B4-BE49-F238E27FC236}">
                <a16:creationId xmlns:a16="http://schemas.microsoft.com/office/drawing/2014/main" id="{388DD50E-1D2D-48C6-A470-79FB7F337F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useBgFill="1">
        <p:nvSpPr>
          <p:cNvPr id="209" name="Rectangle 190">
            <a:extLst>
              <a:ext uri="{FF2B5EF4-FFF2-40B4-BE49-F238E27FC236}">
                <a16:creationId xmlns:a16="http://schemas.microsoft.com/office/drawing/2014/main" id="{126CD6DF-E40F-4D39-BA46-5D099AC4C8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0" name="Freeform: Shape 192">
            <a:extLst>
              <a:ext uri="{FF2B5EF4-FFF2-40B4-BE49-F238E27FC236}">
                <a16:creationId xmlns:a16="http://schemas.microsoft.com/office/drawing/2014/main" id="{E848A24A-E17D-464F-99FB-EF7B8EC078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6" y="4928325"/>
            <a:ext cx="10905067" cy="1286209"/>
          </a:xfrm>
          <a:custGeom>
            <a:avLst/>
            <a:gdLst>
              <a:gd name="connsiteX0" fmla="*/ 5080191 w 10905067"/>
              <a:gd name="connsiteY0" fmla="*/ 0 h 1286209"/>
              <a:gd name="connsiteX1" fmla="*/ 5315140 w 10905067"/>
              <a:gd name="connsiteY1" fmla="*/ 1588 h 1286209"/>
              <a:gd name="connsiteX2" fmla="*/ 5546915 w 10905067"/>
              <a:gd name="connsiteY2" fmla="*/ 1588 h 1286209"/>
              <a:gd name="connsiteX3" fmla="*/ 5777103 w 10905067"/>
              <a:gd name="connsiteY3" fmla="*/ 4763 h 1286209"/>
              <a:gd name="connsiteX4" fmla="*/ 6002528 w 10905067"/>
              <a:gd name="connsiteY4" fmla="*/ 9525 h 1286209"/>
              <a:gd name="connsiteX5" fmla="*/ 6226365 w 10905067"/>
              <a:gd name="connsiteY5" fmla="*/ 14288 h 1286209"/>
              <a:gd name="connsiteX6" fmla="*/ 6445440 w 10905067"/>
              <a:gd name="connsiteY6" fmla="*/ 19050 h 1286209"/>
              <a:gd name="connsiteX7" fmla="*/ 6662928 w 10905067"/>
              <a:gd name="connsiteY7" fmla="*/ 26988 h 1286209"/>
              <a:gd name="connsiteX8" fmla="*/ 6877240 w 10905067"/>
              <a:gd name="connsiteY8" fmla="*/ 34925 h 1286209"/>
              <a:gd name="connsiteX9" fmla="*/ 7086790 w 10905067"/>
              <a:gd name="connsiteY9" fmla="*/ 42863 h 1286209"/>
              <a:gd name="connsiteX10" fmla="*/ 7496365 w 10905067"/>
              <a:gd name="connsiteY10" fmla="*/ 63500 h 1286209"/>
              <a:gd name="connsiteX11" fmla="*/ 7888478 w 10905067"/>
              <a:gd name="connsiteY11" fmla="*/ 85725 h 1286209"/>
              <a:gd name="connsiteX12" fmla="*/ 8264715 w 10905067"/>
              <a:gd name="connsiteY12" fmla="*/ 109538 h 1286209"/>
              <a:gd name="connsiteX13" fmla="*/ 8621902 w 10905067"/>
              <a:gd name="connsiteY13" fmla="*/ 134938 h 1286209"/>
              <a:gd name="connsiteX14" fmla="*/ 8961628 w 10905067"/>
              <a:gd name="connsiteY14" fmla="*/ 161925 h 1286209"/>
              <a:gd name="connsiteX15" fmla="*/ 9277540 w 10905067"/>
              <a:gd name="connsiteY15" fmla="*/ 190500 h 1286209"/>
              <a:gd name="connsiteX16" fmla="*/ 9574402 w 10905067"/>
              <a:gd name="connsiteY16" fmla="*/ 219075 h 1286209"/>
              <a:gd name="connsiteX17" fmla="*/ 9847452 w 10905067"/>
              <a:gd name="connsiteY17" fmla="*/ 247650 h 1286209"/>
              <a:gd name="connsiteX18" fmla="*/ 10098278 w 10905067"/>
              <a:gd name="connsiteY18" fmla="*/ 274638 h 1286209"/>
              <a:gd name="connsiteX19" fmla="*/ 10320528 w 10905067"/>
              <a:gd name="connsiteY19" fmla="*/ 300038 h 1286209"/>
              <a:gd name="connsiteX20" fmla="*/ 10520552 w 10905067"/>
              <a:gd name="connsiteY20" fmla="*/ 323850 h 1286209"/>
              <a:gd name="connsiteX21" fmla="*/ 10690415 w 10905067"/>
              <a:gd name="connsiteY21" fmla="*/ 344488 h 1286209"/>
              <a:gd name="connsiteX22" fmla="*/ 10831702 w 10905067"/>
              <a:gd name="connsiteY22" fmla="*/ 363538 h 1286209"/>
              <a:gd name="connsiteX23" fmla="*/ 10905067 w 10905067"/>
              <a:gd name="connsiteY23" fmla="*/ 373678 h 1286209"/>
              <a:gd name="connsiteX24" fmla="*/ 10905067 w 10905067"/>
              <a:gd name="connsiteY24" fmla="*/ 1286209 h 1286209"/>
              <a:gd name="connsiteX25" fmla="*/ 0 w 10905067"/>
              <a:gd name="connsiteY25" fmla="*/ 1286209 h 1286209"/>
              <a:gd name="connsiteX26" fmla="*/ 0 w 10905067"/>
              <a:gd name="connsiteY26" fmla="*/ 369898 h 1286209"/>
              <a:gd name="connsiteX27" fmla="*/ 71628 w 10905067"/>
              <a:gd name="connsiteY27" fmla="*/ 358775 h 1286209"/>
              <a:gd name="connsiteX28" fmla="*/ 327215 w 10905067"/>
              <a:gd name="connsiteY28" fmla="*/ 320675 h 1286209"/>
              <a:gd name="connsiteX29" fmla="*/ 582802 w 10905067"/>
              <a:gd name="connsiteY29" fmla="*/ 284163 h 1286209"/>
              <a:gd name="connsiteX30" fmla="*/ 839978 w 10905067"/>
              <a:gd name="connsiteY30" fmla="*/ 252413 h 1286209"/>
              <a:gd name="connsiteX31" fmla="*/ 1095565 w 10905067"/>
              <a:gd name="connsiteY31" fmla="*/ 220663 h 1286209"/>
              <a:gd name="connsiteX32" fmla="*/ 1352740 w 10905067"/>
              <a:gd name="connsiteY32" fmla="*/ 190500 h 1286209"/>
              <a:gd name="connsiteX33" fmla="*/ 1606740 w 10905067"/>
              <a:gd name="connsiteY33" fmla="*/ 165100 h 1286209"/>
              <a:gd name="connsiteX34" fmla="*/ 1863915 w 10905067"/>
              <a:gd name="connsiteY34" fmla="*/ 141288 h 1286209"/>
              <a:gd name="connsiteX35" fmla="*/ 2119502 w 10905067"/>
              <a:gd name="connsiteY35" fmla="*/ 119063 h 1286209"/>
              <a:gd name="connsiteX36" fmla="*/ 2371915 w 10905067"/>
              <a:gd name="connsiteY36" fmla="*/ 100013 h 1286209"/>
              <a:gd name="connsiteX37" fmla="*/ 2625915 w 10905067"/>
              <a:gd name="connsiteY37" fmla="*/ 80963 h 1286209"/>
              <a:gd name="connsiteX38" fmla="*/ 2878328 w 10905067"/>
              <a:gd name="connsiteY38" fmla="*/ 65088 h 1286209"/>
              <a:gd name="connsiteX39" fmla="*/ 3129153 w 10905067"/>
              <a:gd name="connsiteY39" fmla="*/ 52388 h 1286209"/>
              <a:gd name="connsiteX40" fmla="*/ 3379978 w 10905067"/>
              <a:gd name="connsiteY40" fmla="*/ 39688 h 1286209"/>
              <a:gd name="connsiteX41" fmla="*/ 3627628 w 10905067"/>
              <a:gd name="connsiteY41" fmla="*/ 28575 h 1286209"/>
              <a:gd name="connsiteX42" fmla="*/ 3873690 w 10905067"/>
              <a:gd name="connsiteY42" fmla="*/ 20638 h 1286209"/>
              <a:gd name="connsiteX43" fmla="*/ 4119754 w 10905067"/>
              <a:gd name="connsiteY43" fmla="*/ 14288 h 1286209"/>
              <a:gd name="connsiteX44" fmla="*/ 4362640 w 10905067"/>
              <a:gd name="connsiteY44" fmla="*/ 7938 h 1286209"/>
              <a:gd name="connsiteX45" fmla="*/ 4603941 w 10905067"/>
              <a:gd name="connsiteY45" fmla="*/ 4763 h 1286209"/>
              <a:gd name="connsiteX46" fmla="*/ 4843653 w 10905067"/>
              <a:gd name="connsiteY46" fmla="*/ 1588 h 1286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0905067" h="1286209">
                <a:moveTo>
                  <a:pt x="5080191" y="0"/>
                </a:moveTo>
                <a:lnTo>
                  <a:pt x="5315140" y="1588"/>
                </a:lnTo>
                <a:lnTo>
                  <a:pt x="5546915" y="1588"/>
                </a:lnTo>
                <a:lnTo>
                  <a:pt x="5777103" y="4763"/>
                </a:lnTo>
                <a:lnTo>
                  <a:pt x="6002528" y="9525"/>
                </a:lnTo>
                <a:lnTo>
                  <a:pt x="6226365" y="14288"/>
                </a:lnTo>
                <a:lnTo>
                  <a:pt x="6445440" y="19050"/>
                </a:lnTo>
                <a:lnTo>
                  <a:pt x="6662928" y="26988"/>
                </a:lnTo>
                <a:lnTo>
                  <a:pt x="6877240" y="34925"/>
                </a:lnTo>
                <a:lnTo>
                  <a:pt x="7086790" y="42863"/>
                </a:lnTo>
                <a:lnTo>
                  <a:pt x="7496365" y="63500"/>
                </a:lnTo>
                <a:lnTo>
                  <a:pt x="7888478" y="85725"/>
                </a:lnTo>
                <a:lnTo>
                  <a:pt x="8264715" y="109538"/>
                </a:lnTo>
                <a:lnTo>
                  <a:pt x="8621902" y="134938"/>
                </a:lnTo>
                <a:lnTo>
                  <a:pt x="8961628" y="161925"/>
                </a:lnTo>
                <a:lnTo>
                  <a:pt x="9277540" y="190500"/>
                </a:lnTo>
                <a:lnTo>
                  <a:pt x="9574402" y="219075"/>
                </a:lnTo>
                <a:lnTo>
                  <a:pt x="9847452" y="247650"/>
                </a:lnTo>
                <a:lnTo>
                  <a:pt x="10098278" y="274638"/>
                </a:lnTo>
                <a:lnTo>
                  <a:pt x="10320528" y="300038"/>
                </a:lnTo>
                <a:lnTo>
                  <a:pt x="10520552" y="323850"/>
                </a:lnTo>
                <a:lnTo>
                  <a:pt x="10690415" y="344488"/>
                </a:lnTo>
                <a:lnTo>
                  <a:pt x="10831702" y="363538"/>
                </a:lnTo>
                <a:lnTo>
                  <a:pt x="10905067" y="373678"/>
                </a:lnTo>
                <a:lnTo>
                  <a:pt x="10905067" y="1286209"/>
                </a:lnTo>
                <a:lnTo>
                  <a:pt x="0" y="1286209"/>
                </a:lnTo>
                <a:lnTo>
                  <a:pt x="0" y="369898"/>
                </a:lnTo>
                <a:lnTo>
                  <a:pt x="71628" y="358775"/>
                </a:lnTo>
                <a:lnTo>
                  <a:pt x="327215" y="320675"/>
                </a:lnTo>
                <a:lnTo>
                  <a:pt x="582802" y="284163"/>
                </a:lnTo>
                <a:lnTo>
                  <a:pt x="839978" y="252413"/>
                </a:lnTo>
                <a:lnTo>
                  <a:pt x="1095565" y="220663"/>
                </a:lnTo>
                <a:lnTo>
                  <a:pt x="1352740" y="190500"/>
                </a:lnTo>
                <a:lnTo>
                  <a:pt x="1606740" y="165100"/>
                </a:lnTo>
                <a:lnTo>
                  <a:pt x="1863915" y="141288"/>
                </a:lnTo>
                <a:lnTo>
                  <a:pt x="2119502" y="119063"/>
                </a:lnTo>
                <a:lnTo>
                  <a:pt x="2371915" y="100013"/>
                </a:lnTo>
                <a:lnTo>
                  <a:pt x="2625915" y="80963"/>
                </a:lnTo>
                <a:lnTo>
                  <a:pt x="2878328" y="65088"/>
                </a:lnTo>
                <a:lnTo>
                  <a:pt x="3129153" y="52388"/>
                </a:lnTo>
                <a:lnTo>
                  <a:pt x="3379978" y="39688"/>
                </a:lnTo>
                <a:lnTo>
                  <a:pt x="3627628" y="28575"/>
                </a:lnTo>
                <a:lnTo>
                  <a:pt x="3873690" y="20638"/>
                </a:lnTo>
                <a:lnTo>
                  <a:pt x="4119754" y="14288"/>
                </a:lnTo>
                <a:lnTo>
                  <a:pt x="4362640" y="7938"/>
                </a:lnTo>
                <a:lnTo>
                  <a:pt x="4603941" y="4763"/>
                </a:lnTo>
                <a:lnTo>
                  <a:pt x="4843653" y="1588"/>
                </a:lnTo>
                <a:close/>
              </a:path>
            </a:pathLst>
          </a:custGeom>
          <a:ln>
            <a:noFill/>
          </a:ln>
        </p:spPr>
        <p:style>
          <a:lnRef idx="2">
            <a:schemeClr val="accent1">
              <a:shade val="50000"/>
            </a:schemeClr>
          </a:lnRef>
          <a:fillRef idx="1002">
            <a:schemeClr val="dk2"/>
          </a:fillRef>
          <a:effectRef idx="0">
            <a:schemeClr val="accent1"/>
          </a:effectRef>
          <a:fontRef idx="minor">
            <a:schemeClr val="lt1"/>
          </a:fontRef>
        </p:style>
        <p:txBody>
          <a:bodyPr wrap="square">
            <a:noAutofit/>
          </a:bodyPr>
          <a:lstStyle/>
          <a:p>
            <a:endParaRPr lang="en-US" dirty="0"/>
          </a:p>
        </p:txBody>
      </p:sp>
      <p:sp>
        <p:nvSpPr>
          <p:cNvPr id="211" name="Freeform: Shape 194">
            <a:extLst>
              <a:ext uri="{FF2B5EF4-FFF2-40B4-BE49-F238E27FC236}">
                <a16:creationId xmlns:a16="http://schemas.microsoft.com/office/drawing/2014/main" id="{CD3DDA28-7B69-422D-9888-25C7BC97BC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0371525">
            <a:off x="264773" y="4915968"/>
            <a:ext cx="3039999" cy="440926"/>
          </a:xfrm>
          <a:custGeom>
            <a:avLst/>
            <a:gdLst>
              <a:gd name="connsiteX0" fmla="*/ 0 w 3039999"/>
              <a:gd name="connsiteY0" fmla="*/ 155844 h 440926"/>
              <a:gd name="connsiteX1" fmla="*/ 6524 w 3039999"/>
              <a:gd name="connsiteY1" fmla="*/ 156086 h 440926"/>
              <a:gd name="connsiteX2" fmla="*/ 98577 w 3039999"/>
              <a:gd name="connsiteY2" fmla="*/ 159586 h 440926"/>
              <a:gd name="connsiteX3" fmla="*/ 191951 w 3039999"/>
              <a:gd name="connsiteY3" fmla="*/ 162919 h 440926"/>
              <a:gd name="connsiteX4" fmla="*/ 285984 w 3039999"/>
              <a:gd name="connsiteY4" fmla="*/ 165003 h 440926"/>
              <a:gd name="connsiteX5" fmla="*/ 381667 w 3039999"/>
              <a:gd name="connsiteY5" fmla="*/ 167003 h 440926"/>
              <a:gd name="connsiteX6" fmla="*/ 478999 w 3039999"/>
              <a:gd name="connsiteY6" fmla="*/ 169086 h 440926"/>
              <a:gd name="connsiteX7" fmla="*/ 577652 w 3039999"/>
              <a:gd name="connsiteY7" fmla="*/ 170503 h 440926"/>
              <a:gd name="connsiteX8" fmla="*/ 677293 w 3039999"/>
              <a:gd name="connsiteY8" fmla="*/ 170503 h 440926"/>
              <a:gd name="connsiteX9" fmla="*/ 778255 w 3039999"/>
              <a:gd name="connsiteY9" fmla="*/ 171086 h 440926"/>
              <a:gd name="connsiteX10" fmla="*/ 880207 w 3039999"/>
              <a:gd name="connsiteY10" fmla="*/ 170503 h 440926"/>
              <a:gd name="connsiteX11" fmla="*/ 983149 w 3039999"/>
              <a:gd name="connsiteY11" fmla="*/ 169086 h 440926"/>
              <a:gd name="connsiteX12" fmla="*/ 1086420 w 3039999"/>
              <a:gd name="connsiteY12" fmla="*/ 167753 h 440926"/>
              <a:gd name="connsiteX13" fmla="*/ 1191011 w 3039999"/>
              <a:gd name="connsiteY13" fmla="*/ 165003 h 440926"/>
              <a:gd name="connsiteX14" fmla="*/ 1296922 w 3039999"/>
              <a:gd name="connsiteY14" fmla="*/ 162336 h 440926"/>
              <a:gd name="connsiteX15" fmla="*/ 1402173 w 3039999"/>
              <a:gd name="connsiteY15" fmla="*/ 158836 h 440926"/>
              <a:gd name="connsiteX16" fmla="*/ 1508744 w 3039999"/>
              <a:gd name="connsiteY16" fmla="*/ 154169 h 440926"/>
              <a:gd name="connsiteX17" fmla="*/ 1616635 w 3039999"/>
              <a:gd name="connsiteY17" fmla="*/ 148669 h 440926"/>
              <a:gd name="connsiteX18" fmla="*/ 1724525 w 3039999"/>
              <a:gd name="connsiteY18" fmla="*/ 143252 h 440926"/>
              <a:gd name="connsiteX19" fmla="*/ 1832416 w 3039999"/>
              <a:gd name="connsiteY19" fmla="*/ 136335 h 440926"/>
              <a:gd name="connsiteX20" fmla="*/ 1942286 w 3039999"/>
              <a:gd name="connsiteY20" fmla="*/ 128169 h 440926"/>
              <a:gd name="connsiteX21" fmla="*/ 2050177 w 3039999"/>
              <a:gd name="connsiteY21" fmla="*/ 120002 h 440926"/>
              <a:gd name="connsiteX22" fmla="*/ 2160047 w 3039999"/>
              <a:gd name="connsiteY22" fmla="*/ 110419 h 440926"/>
              <a:gd name="connsiteX23" fmla="*/ 2270907 w 3039999"/>
              <a:gd name="connsiteY23" fmla="*/ 100168 h 440926"/>
              <a:gd name="connsiteX24" fmla="*/ 2379788 w 3039999"/>
              <a:gd name="connsiteY24" fmla="*/ 89251 h 440926"/>
              <a:gd name="connsiteX25" fmla="*/ 2489988 w 3039999"/>
              <a:gd name="connsiteY25" fmla="*/ 76418 h 440926"/>
              <a:gd name="connsiteX26" fmla="*/ 2600188 w 3039999"/>
              <a:gd name="connsiteY26" fmla="*/ 62751 h 440926"/>
              <a:gd name="connsiteX27" fmla="*/ 2710388 w 3039999"/>
              <a:gd name="connsiteY27" fmla="*/ 49168 h 440926"/>
              <a:gd name="connsiteX28" fmla="*/ 2820258 w 3039999"/>
              <a:gd name="connsiteY28" fmla="*/ 33334 h 440926"/>
              <a:gd name="connsiteX29" fmla="*/ 2930129 w 3039999"/>
              <a:gd name="connsiteY29" fmla="*/ 17000 h 440926"/>
              <a:gd name="connsiteX30" fmla="*/ 3039999 w 3039999"/>
              <a:gd name="connsiteY30" fmla="*/ 0 h 440926"/>
              <a:gd name="connsiteX31" fmla="*/ 3026141 w 3039999"/>
              <a:gd name="connsiteY31" fmla="*/ 440924 h 440926"/>
              <a:gd name="connsiteX32" fmla="*/ 2677942 w 3039999"/>
              <a:gd name="connsiteY32" fmla="*/ 435925 h 440926"/>
              <a:gd name="connsiteX33" fmla="*/ 2643381 w 3039999"/>
              <a:gd name="connsiteY33" fmla="*/ 434739 h 440926"/>
              <a:gd name="connsiteX34" fmla="*/ 2673098 w 3039999"/>
              <a:gd name="connsiteY34" fmla="*/ 197552 h 440926"/>
              <a:gd name="connsiteX35" fmla="*/ 2600644 w 3039999"/>
              <a:gd name="connsiteY35" fmla="*/ 199684 h 440926"/>
              <a:gd name="connsiteX36" fmla="*/ 2342303 w 3039999"/>
              <a:gd name="connsiteY36" fmla="*/ 205715 h 440926"/>
              <a:gd name="connsiteX37" fmla="*/ 2084160 w 3039999"/>
              <a:gd name="connsiteY37" fmla="*/ 210171 h 440926"/>
              <a:gd name="connsiteX38" fmla="*/ 1825032 w 3039999"/>
              <a:gd name="connsiteY38" fmla="*/ 209703 h 440926"/>
              <a:gd name="connsiteX39" fmla="*/ 1567480 w 3039999"/>
              <a:gd name="connsiteY39" fmla="*/ 209433 h 440926"/>
              <a:gd name="connsiteX40" fmla="*/ 1308551 w 3039999"/>
              <a:gd name="connsiteY40" fmla="*/ 207391 h 440926"/>
              <a:gd name="connsiteX41" fmla="*/ 1053363 w 3039999"/>
              <a:gd name="connsiteY41" fmla="*/ 201018 h 440926"/>
              <a:gd name="connsiteX42" fmla="*/ 795223 w 3039999"/>
              <a:gd name="connsiteY42" fmla="*/ 192674 h 440926"/>
              <a:gd name="connsiteX43" fmla="*/ 538856 w 3039999"/>
              <a:gd name="connsiteY43" fmla="*/ 182954 h 440926"/>
              <a:gd name="connsiteX44" fmla="*/ 286033 w 3039999"/>
              <a:gd name="connsiteY44" fmla="*/ 170477 h 440926"/>
              <a:gd name="connsiteX45" fmla="*/ 31635 w 3039999"/>
              <a:gd name="connsiteY45" fmla="*/ 157803 h 440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039999" h="440926">
                <a:moveTo>
                  <a:pt x="0" y="155844"/>
                </a:moveTo>
                <a:lnTo>
                  <a:pt x="6524" y="156086"/>
                </a:lnTo>
                <a:lnTo>
                  <a:pt x="98577" y="159586"/>
                </a:lnTo>
                <a:lnTo>
                  <a:pt x="191951" y="162919"/>
                </a:lnTo>
                <a:lnTo>
                  <a:pt x="285984" y="165003"/>
                </a:lnTo>
                <a:lnTo>
                  <a:pt x="381667" y="167003"/>
                </a:lnTo>
                <a:lnTo>
                  <a:pt x="478999" y="169086"/>
                </a:lnTo>
                <a:lnTo>
                  <a:pt x="577652" y="170503"/>
                </a:lnTo>
                <a:lnTo>
                  <a:pt x="677293" y="170503"/>
                </a:lnTo>
                <a:lnTo>
                  <a:pt x="778255" y="171086"/>
                </a:lnTo>
                <a:lnTo>
                  <a:pt x="880207" y="170503"/>
                </a:lnTo>
                <a:lnTo>
                  <a:pt x="983149" y="169086"/>
                </a:lnTo>
                <a:lnTo>
                  <a:pt x="1086420" y="167753"/>
                </a:lnTo>
                <a:lnTo>
                  <a:pt x="1191011" y="165003"/>
                </a:lnTo>
                <a:lnTo>
                  <a:pt x="1296922" y="162336"/>
                </a:lnTo>
                <a:lnTo>
                  <a:pt x="1402173" y="158836"/>
                </a:lnTo>
                <a:lnTo>
                  <a:pt x="1508744" y="154169"/>
                </a:lnTo>
                <a:lnTo>
                  <a:pt x="1616635" y="148669"/>
                </a:lnTo>
                <a:lnTo>
                  <a:pt x="1724525" y="143252"/>
                </a:lnTo>
                <a:lnTo>
                  <a:pt x="1832416" y="136335"/>
                </a:lnTo>
                <a:lnTo>
                  <a:pt x="1942286" y="128169"/>
                </a:lnTo>
                <a:lnTo>
                  <a:pt x="2050177" y="120002"/>
                </a:lnTo>
                <a:lnTo>
                  <a:pt x="2160047" y="110419"/>
                </a:lnTo>
                <a:lnTo>
                  <a:pt x="2270907" y="100168"/>
                </a:lnTo>
                <a:lnTo>
                  <a:pt x="2379788" y="89251"/>
                </a:lnTo>
                <a:lnTo>
                  <a:pt x="2489988" y="76418"/>
                </a:lnTo>
                <a:lnTo>
                  <a:pt x="2600188" y="62751"/>
                </a:lnTo>
                <a:lnTo>
                  <a:pt x="2710388" y="49168"/>
                </a:lnTo>
                <a:lnTo>
                  <a:pt x="2820258" y="33334"/>
                </a:lnTo>
                <a:lnTo>
                  <a:pt x="2930129" y="17000"/>
                </a:lnTo>
                <a:lnTo>
                  <a:pt x="3039999" y="0"/>
                </a:lnTo>
                <a:cubicBezTo>
                  <a:pt x="3029771" y="277755"/>
                  <a:pt x="3036370" y="163169"/>
                  <a:pt x="3026141" y="440924"/>
                </a:cubicBezTo>
                <a:cubicBezTo>
                  <a:pt x="2925757" y="440997"/>
                  <a:pt x="2808081" y="439255"/>
                  <a:pt x="2677942" y="435925"/>
                </a:cubicBezTo>
                <a:lnTo>
                  <a:pt x="2643381" y="434739"/>
                </a:lnTo>
                <a:lnTo>
                  <a:pt x="2673098" y="197552"/>
                </a:lnTo>
                <a:lnTo>
                  <a:pt x="2600644" y="199684"/>
                </a:lnTo>
                <a:lnTo>
                  <a:pt x="2342303" y="205715"/>
                </a:lnTo>
                <a:lnTo>
                  <a:pt x="2084160" y="210171"/>
                </a:lnTo>
                <a:lnTo>
                  <a:pt x="1825032" y="209703"/>
                </a:lnTo>
                <a:lnTo>
                  <a:pt x="1567480" y="209433"/>
                </a:lnTo>
                <a:lnTo>
                  <a:pt x="1308551" y="207391"/>
                </a:lnTo>
                <a:lnTo>
                  <a:pt x="1053363" y="201018"/>
                </a:lnTo>
                <a:lnTo>
                  <a:pt x="795223" y="192674"/>
                </a:lnTo>
                <a:lnTo>
                  <a:pt x="538856" y="182954"/>
                </a:lnTo>
                <a:lnTo>
                  <a:pt x="286033" y="170477"/>
                </a:lnTo>
                <a:lnTo>
                  <a:pt x="31635" y="157803"/>
                </a:lnTo>
                <a:close/>
              </a:path>
            </a:pathLst>
          </a:custGeom>
          <a:solidFill>
            <a:schemeClr val="bg1">
              <a:alpha val="20000"/>
            </a:schemeClr>
          </a:solidFill>
          <a:ln>
            <a:noFill/>
          </a:ln>
        </p:spPr>
        <p:txBody>
          <a:bodyPr wrap="square">
            <a:noAutofit/>
          </a:bodyPr>
          <a:lstStyle/>
          <a:p>
            <a:endParaRPr lang="en-US" dirty="0"/>
          </a:p>
        </p:txBody>
      </p:sp>
      <p:grpSp>
        <p:nvGrpSpPr>
          <p:cNvPr id="2" name="Group 1">
            <a:extLst>
              <a:ext uri="{FF2B5EF4-FFF2-40B4-BE49-F238E27FC236}">
                <a16:creationId xmlns:a16="http://schemas.microsoft.com/office/drawing/2014/main" id="{7061DF78-D5B6-7142-8CD4-EC91CCD121AA}"/>
              </a:ext>
            </a:extLst>
          </p:cNvPr>
          <p:cNvGrpSpPr/>
          <p:nvPr/>
        </p:nvGrpSpPr>
        <p:grpSpPr>
          <a:xfrm>
            <a:off x="1924974" y="643467"/>
            <a:ext cx="8342049" cy="4085253"/>
            <a:chOff x="2168648" y="2062473"/>
            <a:chExt cx="19996942" cy="9792842"/>
          </a:xfrm>
        </p:grpSpPr>
        <p:sp>
          <p:nvSpPr>
            <p:cNvPr id="143" name="Pricing Table Template"/>
            <p:cNvSpPr txBox="1"/>
            <p:nvPr/>
          </p:nvSpPr>
          <p:spPr>
            <a:xfrm>
              <a:off x="2207576" y="4248531"/>
              <a:ext cx="6659582" cy="194925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400" tIns="25400" rIns="25400" bIns="25400">
              <a:normAutofit/>
            </a:bodyPr>
            <a:lstStyle>
              <a:lvl1pPr algn="l">
                <a:defRPr sz="6000" b="0">
                  <a:solidFill>
                    <a:srgbClr val="1D1C21"/>
                  </a:solidFill>
                  <a:latin typeface="+mn-lt"/>
                  <a:ea typeface="+mn-ea"/>
                  <a:cs typeface="+mn-cs"/>
                  <a:sym typeface="DM Sans Bold"/>
                </a:defRPr>
              </a:lvl1pPr>
            </a:lstStyle>
            <a:p>
              <a:pPr>
                <a:lnSpc>
                  <a:spcPct val="90000"/>
                </a:lnSpc>
                <a:spcAft>
                  <a:spcPts val="600"/>
                </a:spcAft>
              </a:pPr>
              <a:r>
                <a:rPr sz="2400">
                  <a:solidFill>
                    <a:schemeClr val="tx1"/>
                  </a:solidFill>
                </a:rPr>
                <a:t>Pricing Table Template</a:t>
              </a:r>
            </a:p>
          </p:txBody>
        </p:sp>
        <p:sp>
          <p:nvSpPr>
            <p:cNvPr id="144" name="Lorem ipsum dolor sit amet, consectetur adipiscing elit, sed do eiusmod tempor incididunt ut labore et dolore magna aliqua. Ut enim ad minim veniam, quis nostrud exercitation ullamco laboris nisi ut aliquip ex ea commodo consequat. Duis aute irure dolor "/>
            <p:cNvSpPr txBox="1"/>
            <p:nvPr/>
          </p:nvSpPr>
          <p:spPr>
            <a:xfrm>
              <a:off x="2228362" y="6609969"/>
              <a:ext cx="7261476" cy="268791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400" tIns="25400" rIns="25400" bIns="25400">
              <a:normAutofit/>
            </a:bodyPr>
            <a:lstStyle>
              <a:lvl1pPr algn="l" defTabSz="457200">
                <a:defRPr sz="2400" b="0">
                  <a:solidFill>
                    <a:srgbClr val="64798C"/>
                  </a:solidFill>
                  <a:latin typeface="DM Sans Regular"/>
                  <a:ea typeface="DM Sans Regular"/>
                  <a:cs typeface="DM Sans Regular"/>
                  <a:sym typeface="DM Sans Regular"/>
                </a:defRPr>
              </a:lvl1pPr>
            </a:lstStyle>
            <a:p>
              <a:pPr>
                <a:lnSpc>
                  <a:spcPct val="90000"/>
                </a:lnSpc>
                <a:spcAft>
                  <a:spcPts val="600"/>
                </a:spcAft>
              </a:pPr>
              <a:r>
                <a:rPr sz="900">
                  <a:solidFill>
                    <a:schemeClr val="tx2"/>
                  </a:solidFill>
                </a:rPr>
                <a:t>Lorem ipsum dolor sit </a:t>
              </a:r>
              <a:r>
                <a:rPr sz="900" err="1">
                  <a:solidFill>
                    <a:schemeClr val="tx2"/>
                  </a:solidFill>
                </a:rPr>
                <a:t>amet</a:t>
              </a:r>
              <a:r>
                <a:rPr sz="900">
                  <a:solidFill>
                    <a:schemeClr val="tx2"/>
                  </a:solidFill>
                </a:rPr>
                <a:t>, </a:t>
              </a:r>
              <a:r>
                <a:rPr sz="900" err="1">
                  <a:solidFill>
                    <a:schemeClr val="tx2"/>
                  </a:solidFill>
                </a:rPr>
                <a:t>consectetur</a:t>
              </a:r>
              <a:r>
                <a:rPr sz="900">
                  <a:solidFill>
                    <a:schemeClr val="tx2"/>
                  </a:solidFill>
                </a:rPr>
                <a:t> </a:t>
              </a:r>
              <a:r>
                <a:rPr sz="900" err="1">
                  <a:solidFill>
                    <a:schemeClr val="tx2"/>
                  </a:solidFill>
                </a:rPr>
                <a:t>adipiscing</a:t>
              </a:r>
              <a:r>
                <a:rPr sz="900">
                  <a:solidFill>
                    <a:schemeClr val="tx2"/>
                  </a:solidFill>
                </a:rPr>
                <a:t> </a:t>
              </a:r>
              <a:r>
                <a:rPr sz="900" err="1">
                  <a:solidFill>
                    <a:schemeClr val="tx2"/>
                  </a:solidFill>
                </a:rPr>
                <a:t>elit</a:t>
              </a:r>
              <a:r>
                <a:rPr sz="900">
                  <a:solidFill>
                    <a:schemeClr val="tx2"/>
                  </a:solidFill>
                </a:rPr>
                <a:t>, sed do </a:t>
              </a:r>
              <a:r>
                <a:rPr sz="900" err="1">
                  <a:solidFill>
                    <a:schemeClr val="tx2"/>
                  </a:solidFill>
                </a:rPr>
                <a:t>eiusmod</a:t>
              </a:r>
              <a:r>
                <a:rPr sz="900">
                  <a:solidFill>
                    <a:schemeClr val="tx2"/>
                  </a:solidFill>
                </a:rPr>
                <a:t> </a:t>
              </a:r>
              <a:r>
                <a:rPr sz="900" err="1">
                  <a:solidFill>
                    <a:schemeClr val="tx2"/>
                  </a:solidFill>
                </a:rPr>
                <a:t>tempor</a:t>
              </a:r>
              <a:r>
                <a:rPr sz="900">
                  <a:solidFill>
                    <a:schemeClr val="tx2"/>
                  </a:solidFill>
                </a:rPr>
                <a:t> </a:t>
              </a:r>
              <a:r>
                <a:rPr sz="900" err="1">
                  <a:solidFill>
                    <a:schemeClr val="tx2"/>
                  </a:solidFill>
                </a:rPr>
                <a:t>incididunt</a:t>
              </a:r>
              <a:r>
                <a:rPr sz="900">
                  <a:solidFill>
                    <a:schemeClr val="tx2"/>
                  </a:solidFill>
                </a:rPr>
                <a:t> </a:t>
              </a:r>
              <a:r>
                <a:rPr sz="900" err="1">
                  <a:solidFill>
                    <a:schemeClr val="tx2"/>
                  </a:solidFill>
                </a:rPr>
                <a:t>ut</a:t>
              </a:r>
              <a:r>
                <a:rPr sz="900">
                  <a:solidFill>
                    <a:schemeClr val="tx2"/>
                  </a:solidFill>
                </a:rPr>
                <a:t> </a:t>
              </a:r>
              <a:r>
                <a:rPr sz="900" err="1">
                  <a:solidFill>
                    <a:schemeClr val="tx2"/>
                  </a:solidFill>
                </a:rPr>
                <a:t>labore</a:t>
              </a:r>
              <a:r>
                <a:rPr sz="900">
                  <a:solidFill>
                    <a:schemeClr val="tx2"/>
                  </a:solidFill>
                </a:rPr>
                <a:t> et dolore magna </a:t>
              </a:r>
              <a:r>
                <a:rPr sz="900" err="1">
                  <a:solidFill>
                    <a:schemeClr val="tx2"/>
                  </a:solidFill>
                </a:rPr>
                <a:t>aliqua</a:t>
              </a:r>
              <a:r>
                <a:rPr sz="900">
                  <a:solidFill>
                    <a:schemeClr val="tx2"/>
                  </a:solidFill>
                </a:rPr>
                <a:t>. Ut </a:t>
              </a:r>
              <a:r>
                <a:rPr sz="900" err="1">
                  <a:solidFill>
                    <a:schemeClr val="tx2"/>
                  </a:solidFill>
                </a:rPr>
                <a:t>enim</a:t>
              </a:r>
              <a:r>
                <a:rPr sz="900">
                  <a:solidFill>
                    <a:schemeClr val="tx2"/>
                  </a:solidFill>
                </a:rPr>
                <a:t> ad minim </a:t>
              </a:r>
              <a:r>
                <a:rPr sz="900" err="1">
                  <a:solidFill>
                    <a:schemeClr val="tx2"/>
                  </a:solidFill>
                </a:rPr>
                <a:t>veniam</a:t>
              </a:r>
              <a:r>
                <a:rPr sz="900">
                  <a:solidFill>
                    <a:schemeClr val="tx2"/>
                  </a:solidFill>
                </a:rPr>
                <a:t>, </a:t>
              </a:r>
              <a:r>
                <a:rPr sz="900" err="1">
                  <a:solidFill>
                    <a:schemeClr val="tx2"/>
                  </a:solidFill>
                </a:rPr>
                <a:t>quis</a:t>
              </a:r>
              <a:r>
                <a:rPr sz="900">
                  <a:solidFill>
                    <a:schemeClr val="tx2"/>
                  </a:solidFill>
                </a:rPr>
                <a:t> </a:t>
              </a:r>
              <a:r>
                <a:rPr sz="900" err="1">
                  <a:solidFill>
                    <a:schemeClr val="tx2"/>
                  </a:solidFill>
                </a:rPr>
                <a:t>nostrud</a:t>
              </a:r>
              <a:r>
                <a:rPr sz="900">
                  <a:solidFill>
                    <a:schemeClr val="tx2"/>
                  </a:solidFill>
                </a:rPr>
                <a:t> exercitation </a:t>
              </a:r>
              <a:r>
                <a:rPr sz="900" err="1">
                  <a:solidFill>
                    <a:schemeClr val="tx2"/>
                  </a:solidFill>
                </a:rPr>
                <a:t>ullamco</a:t>
              </a:r>
              <a:r>
                <a:rPr sz="900">
                  <a:solidFill>
                    <a:schemeClr val="tx2"/>
                  </a:solidFill>
                </a:rPr>
                <a:t> </a:t>
              </a:r>
              <a:r>
                <a:rPr sz="900" err="1">
                  <a:solidFill>
                    <a:schemeClr val="tx2"/>
                  </a:solidFill>
                </a:rPr>
                <a:t>laboris</a:t>
              </a:r>
              <a:r>
                <a:rPr sz="900">
                  <a:solidFill>
                    <a:schemeClr val="tx2"/>
                  </a:solidFill>
                </a:rPr>
                <a:t> nisi </a:t>
              </a:r>
              <a:r>
                <a:rPr sz="900" err="1">
                  <a:solidFill>
                    <a:schemeClr val="tx2"/>
                  </a:solidFill>
                </a:rPr>
                <a:t>ut</a:t>
              </a:r>
              <a:r>
                <a:rPr sz="900">
                  <a:solidFill>
                    <a:schemeClr val="tx2"/>
                  </a:solidFill>
                </a:rPr>
                <a:t> </a:t>
              </a:r>
              <a:r>
                <a:rPr sz="900" err="1">
                  <a:solidFill>
                    <a:schemeClr val="tx2"/>
                  </a:solidFill>
                </a:rPr>
                <a:t>aliquip</a:t>
              </a:r>
              <a:r>
                <a:rPr sz="900">
                  <a:solidFill>
                    <a:schemeClr val="tx2"/>
                  </a:solidFill>
                </a:rPr>
                <a:t> ex </a:t>
              </a:r>
              <a:r>
                <a:rPr sz="900" err="1">
                  <a:solidFill>
                    <a:schemeClr val="tx2"/>
                  </a:solidFill>
                </a:rPr>
                <a:t>ea</a:t>
              </a:r>
              <a:r>
                <a:rPr sz="900">
                  <a:solidFill>
                    <a:schemeClr val="tx2"/>
                  </a:solidFill>
                </a:rPr>
                <a:t> </a:t>
              </a:r>
              <a:r>
                <a:rPr sz="900" err="1">
                  <a:solidFill>
                    <a:schemeClr val="tx2"/>
                  </a:solidFill>
                </a:rPr>
                <a:t>commodo</a:t>
              </a:r>
              <a:r>
                <a:rPr sz="900">
                  <a:solidFill>
                    <a:schemeClr val="tx2"/>
                  </a:solidFill>
                </a:rPr>
                <a:t> </a:t>
              </a:r>
              <a:r>
                <a:rPr sz="900" err="1">
                  <a:solidFill>
                    <a:schemeClr val="tx2"/>
                  </a:solidFill>
                </a:rPr>
                <a:t>consequat</a:t>
              </a:r>
              <a:r>
                <a:rPr sz="900">
                  <a:solidFill>
                    <a:schemeClr val="tx2"/>
                  </a:solidFill>
                </a:rPr>
                <a:t>. Duis </a:t>
              </a:r>
              <a:r>
                <a:rPr sz="900" err="1">
                  <a:solidFill>
                    <a:schemeClr val="tx2"/>
                  </a:solidFill>
                </a:rPr>
                <a:t>aute</a:t>
              </a:r>
              <a:r>
                <a:rPr sz="900">
                  <a:solidFill>
                    <a:schemeClr val="tx2"/>
                  </a:solidFill>
                </a:rPr>
                <a:t> </a:t>
              </a:r>
              <a:r>
                <a:rPr sz="900" err="1">
                  <a:solidFill>
                    <a:schemeClr val="tx2"/>
                  </a:solidFill>
                </a:rPr>
                <a:t>irure</a:t>
              </a:r>
              <a:r>
                <a:rPr sz="900">
                  <a:solidFill>
                    <a:schemeClr val="tx2"/>
                  </a:solidFill>
                </a:rPr>
                <a:t> dolor in </a:t>
              </a:r>
              <a:r>
                <a:rPr sz="900" err="1">
                  <a:solidFill>
                    <a:schemeClr val="tx2"/>
                  </a:solidFill>
                </a:rPr>
                <a:t>reprehenderit</a:t>
              </a:r>
              <a:r>
                <a:rPr sz="900">
                  <a:solidFill>
                    <a:schemeClr val="tx2"/>
                  </a:solidFill>
                </a:rPr>
                <a:t> in </a:t>
              </a:r>
              <a:r>
                <a:rPr sz="900" err="1">
                  <a:solidFill>
                    <a:schemeClr val="tx2"/>
                  </a:solidFill>
                </a:rPr>
                <a:t>voluptate</a:t>
              </a:r>
              <a:r>
                <a:rPr sz="900">
                  <a:solidFill>
                    <a:schemeClr val="tx2"/>
                  </a:solidFill>
                </a:rPr>
                <a:t> </a:t>
              </a:r>
              <a:r>
                <a:rPr sz="900" err="1">
                  <a:solidFill>
                    <a:schemeClr val="tx2"/>
                  </a:solidFill>
                </a:rPr>
                <a:t>velit</a:t>
              </a:r>
              <a:r>
                <a:rPr sz="900">
                  <a:solidFill>
                    <a:schemeClr val="tx2"/>
                  </a:solidFill>
                </a:rPr>
                <a:t> </a:t>
              </a:r>
              <a:r>
                <a:rPr sz="900" err="1">
                  <a:solidFill>
                    <a:schemeClr val="tx2"/>
                  </a:solidFill>
                </a:rPr>
                <a:t>esse</a:t>
              </a:r>
              <a:r>
                <a:rPr sz="900">
                  <a:solidFill>
                    <a:schemeClr val="tx2"/>
                  </a:solidFill>
                </a:rPr>
                <a:t> </a:t>
              </a:r>
              <a:r>
                <a:rPr sz="900" err="1">
                  <a:solidFill>
                    <a:schemeClr val="tx2"/>
                  </a:solidFill>
                </a:rPr>
                <a:t>cillum</a:t>
              </a:r>
              <a:r>
                <a:rPr sz="900">
                  <a:solidFill>
                    <a:schemeClr val="tx2"/>
                  </a:solidFill>
                </a:rPr>
                <a:t> dolore </a:t>
              </a:r>
              <a:r>
                <a:rPr sz="900" err="1">
                  <a:solidFill>
                    <a:schemeClr val="tx2"/>
                  </a:solidFill>
                </a:rPr>
                <a:t>eu</a:t>
              </a:r>
              <a:r>
                <a:rPr sz="900">
                  <a:solidFill>
                    <a:schemeClr val="tx2"/>
                  </a:solidFill>
                </a:rPr>
                <a:t> </a:t>
              </a:r>
              <a:r>
                <a:rPr sz="900" err="1">
                  <a:solidFill>
                    <a:schemeClr val="tx2"/>
                  </a:solidFill>
                </a:rPr>
                <a:t>fugiat</a:t>
              </a:r>
              <a:r>
                <a:rPr sz="900">
                  <a:solidFill>
                    <a:schemeClr val="tx2"/>
                  </a:solidFill>
                </a:rPr>
                <a:t> </a:t>
              </a:r>
              <a:r>
                <a:rPr sz="900" err="1">
                  <a:solidFill>
                    <a:schemeClr val="tx2"/>
                  </a:solidFill>
                </a:rPr>
                <a:t>nulla</a:t>
              </a:r>
              <a:r>
                <a:rPr sz="900">
                  <a:solidFill>
                    <a:schemeClr val="tx2"/>
                  </a:solidFill>
                </a:rPr>
                <a:t> </a:t>
              </a:r>
              <a:r>
                <a:rPr sz="900" err="1">
                  <a:solidFill>
                    <a:schemeClr val="tx2"/>
                  </a:solidFill>
                </a:rPr>
                <a:t>pariatur</a:t>
              </a:r>
              <a:r>
                <a:rPr sz="900">
                  <a:solidFill>
                    <a:schemeClr val="tx2"/>
                  </a:solidFill>
                </a:rPr>
                <a:t>.</a:t>
              </a:r>
            </a:p>
          </p:txBody>
        </p:sp>
        <p:sp>
          <p:nvSpPr>
            <p:cNvPr id="145" name="Rounded Rectangle"/>
            <p:cNvSpPr/>
            <p:nvPr/>
          </p:nvSpPr>
          <p:spPr>
            <a:xfrm>
              <a:off x="11518207" y="2062473"/>
              <a:ext cx="5190805" cy="4773444"/>
            </a:xfrm>
            <a:prstGeom prst="roundRect">
              <a:avLst>
                <a:gd name="adj" fmla="val 4114"/>
              </a:avLst>
            </a:prstGeom>
            <a:solidFill>
              <a:schemeClr val="bg1"/>
            </a:solidFill>
            <a:ln w="12700" cap="flat">
              <a:noFill/>
              <a:miter lim="400000"/>
            </a:ln>
            <a:effectLst/>
          </p:spPr>
          <p:txBody>
            <a:bodyPr wrap="square" lIns="0" tIns="0" rIns="0" bIns="0" numCol="1" anchor="ctr">
              <a:noAutofit/>
            </a:bodyPr>
            <a:lstStyle/>
            <a:p>
              <a:pPr defTabSz="764352">
                <a:defRPr sz="5400" b="0">
                  <a:solidFill>
                    <a:srgbClr val="FFFFFF"/>
                  </a:solidFill>
                  <a:latin typeface="Helvetica Neue Medium"/>
                  <a:ea typeface="Helvetica Neue Medium"/>
                  <a:cs typeface="Helvetica Neue Medium"/>
                  <a:sym typeface="Helvetica Neue Medium"/>
                </a:defRPr>
              </a:pPr>
              <a:endParaRPr sz="2700"/>
            </a:p>
          </p:txBody>
        </p:sp>
        <p:sp>
          <p:nvSpPr>
            <p:cNvPr id="146" name="Start Plan"/>
            <p:cNvSpPr/>
            <p:nvPr/>
          </p:nvSpPr>
          <p:spPr>
            <a:xfrm>
              <a:off x="13064152" y="2716043"/>
              <a:ext cx="2098912" cy="502702"/>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numCol="1" anchor="t">
              <a:normAutofit/>
            </a:bodyPr>
            <a:lstStyle>
              <a:lvl1pPr defTabSz="457200">
                <a:defRPr sz="2600" b="0">
                  <a:solidFill>
                    <a:srgbClr val="1D1C21"/>
                  </a:solidFill>
                  <a:latin typeface="+mn-lt"/>
                  <a:ea typeface="+mn-ea"/>
                  <a:cs typeface="+mn-cs"/>
                  <a:sym typeface="DM Sans Bold"/>
                </a:defRPr>
              </a:lvl1pPr>
            </a:lstStyle>
            <a:p>
              <a:pPr>
                <a:lnSpc>
                  <a:spcPct val="90000"/>
                </a:lnSpc>
                <a:spcAft>
                  <a:spcPts val="600"/>
                </a:spcAft>
              </a:pPr>
              <a:r>
                <a:rPr sz="900">
                  <a:solidFill>
                    <a:schemeClr val="tx1"/>
                  </a:solidFill>
                </a:rPr>
                <a:t>Start Plan</a:t>
              </a:r>
            </a:p>
          </p:txBody>
        </p:sp>
        <p:sp>
          <p:nvSpPr>
            <p:cNvPr id="147" name="15"/>
            <p:cNvSpPr/>
            <p:nvPr/>
          </p:nvSpPr>
          <p:spPr>
            <a:xfrm>
              <a:off x="13020184" y="3671549"/>
              <a:ext cx="1407760" cy="1025922"/>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numCol="1" anchor="t">
              <a:normAutofit/>
            </a:bodyPr>
            <a:lstStyle>
              <a:lvl1pPr>
                <a:defRPr sz="6000" b="0">
                  <a:solidFill>
                    <a:srgbClr val="1D1C21"/>
                  </a:solidFill>
                  <a:latin typeface="+mn-lt"/>
                  <a:ea typeface="+mn-ea"/>
                  <a:cs typeface="+mn-cs"/>
                  <a:sym typeface="DM Sans Bold"/>
                </a:defRPr>
              </a:lvl1pPr>
            </a:lstStyle>
            <a:p>
              <a:pPr>
                <a:lnSpc>
                  <a:spcPct val="90000"/>
                </a:lnSpc>
                <a:spcAft>
                  <a:spcPts val="600"/>
                </a:spcAft>
              </a:pPr>
              <a:r>
                <a:rPr sz="2400">
                  <a:solidFill>
                    <a:schemeClr val="tx1"/>
                  </a:solidFill>
                </a:rPr>
                <a:t>15</a:t>
              </a:r>
            </a:p>
          </p:txBody>
        </p:sp>
        <p:sp>
          <p:nvSpPr>
            <p:cNvPr id="148" name="/ month"/>
            <p:cNvSpPr/>
            <p:nvPr/>
          </p:nvSpPr>
          <p:spPr>
            <a:xfrm>
              <a:off x="14195816" y="4127207"/>
              <a:ext cx="1233574" cy="471924"/>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numCol="1" anchor="t">
              <a:normAutofit/>
            </a:bodyPr>
            <a:lstStyle>
              <a:lvl1pPr algn="l" defTabSz="457200">
                <a:defRPr sz="2400" b="0">
                  <a:solidFill>
                    <a:srgbClr val="64798C"/>
                  </a:solidFill>
                  <a:latin typeface="DM Sans Regular"/>
                  <a:ea typeface="DM Sans Regular"/>
                  <a:cs typeface="DM Sans Regular"/>
                  <a:sym typeface="DM Sans Regular"/>
                </a:defRPr>
              </a:lvl1pPr>
            </a:lstStyle>
            <a:p>
              <a:pPr>
                <a:lnSpc>
                  <a:spcPct val="90000"/>
                </a:lnSpc>
                <a:spcAft>
                  <a:spcPts val="600"/>
                </a:spcAft>
              </a:pPr>
              <a:r>
                <a:rPr sz="900">
                  <a:solidFill>
                    <a:schemeClr val="tx2"/>
                  </a:solidFill>
                </a:rPr>
                <a:t>/ month</a:t>
              </a:r>
            </a:p>
          </p:txBody>
        </p:sp>
        <p:sp>
          <p:nvSpPr>
            <p:cNvPr id="149" name="$"/>
            <p:cNvSpPr/>
            <p:nvPr/>
          </p:nvSpPr>
          <p:spPr>
            <a:xfrm>
              <a:off x="12797832" y="3847793"/>
              <a:ext cx="449204" cy="471924"/>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numCol="1" anchor="t">
              <a:normAutofit/>
            </a:bodyPr>
            <a:lstStyle>
              <a:lvl1pPr algn="r" defTabSz="457200">
                <a:defRPr sz="2400" b="0">
                  <a:solidFill>
                    <a:srgbClr val="64798C"/>
                  </a:solidFill>
                  <a:latin typeface="DM Sans Regular"/>
                  <a:ea typeface="DM Sans Regular"/>
                  <a:cs typeface="DM Sans Regular"/>
                  <a:sym typeface="DM Sans Regular"/>
                </a:defRPr>
              </a:lvl1pPr>
            </a:lstStyle>
            <a:p>
              <a:pPr>
                <a:lnSpc>
                  <a:spcPct val="90000"/>
                </a:lnSpc>
                <a:spcAft>
                  <a:spcPts val="600"/>
                </a:spcAft>
              </a:pPr>
              <a:r>
                <a:rPr sz="900">
                  <a:solidFill>
                    <a:schemeClr val="tx2"/>
                  </a:solidFill>
                </a:rPr>
                <a:t>$</a:t>
              </a:r>
            </a:p>
          </p:txBody>
        </p:sp>
        <p:sp>
          <p:nvSpPr>
            <p:cNvPr id="151" name="Rounded Rectangle"/>
            <p:cNvSpPr/>
            <p:nvPr/>
          </p:nvSpPr>
          <p:spPr>
            <a:xfrm>
              <a:off x="12791192" y="5287455"/>
              <a:ext cx="2644836" cy="706500"/>
            </a:xfrm>
            <a:prstGeom prst="roundRect">
              <a:avLst>
                <a:gd name="adj" fmla="val 28007"/>
              </a:avLst>
            </a:prstGeom>
            <a:solidFill>
              <a:schemeClr val="accent1"/>
            </a:solidFill>
            <a:ln w="12700" cap="flat">
              <a:noFill/>
              <a:miter lim="400000"/>
            </a:ln>
            <a:effectLst/>
          </p:spPr>
          <p:txBody>
            <a:bodyPr wrap="square" lIns="0" tIns="0" rIns="0" bIns="0" numCol="1" anchor="ctr">
              <a:noAutofit/>
            </a:bodyPr>
            <a:lstStyle/>
            <a:p>
              <a:pPr defTabSz="764352">
                <a:defRPr sz="5400" b="0">
                  <a:solidFill>
                    <a:srgbClr val="FFFFFF"/>
                  </a:solidFill>
                  <a:latin typeface="Helvetica Neue Medium"/>
                  <a:ea typeface="Helvetica Neue Medium"/>
                  <a:cs typeface="Helvetica Neue Medium"/>
                  <a:sym typeface="Helvetica Neue Medium"/>
                </a:defRPr>
              </a:pPr>
              <a:endParaRPr sz="2700"/>
            </a:p>
          </p:txBody>
        </p:sp>
        <p:sp>
          <p:nvSpPr>
            <p:cNvPr id="152" name="Buy Now"/>
            <p:cNvSpPr/>
            <p:nvPr/>
          </p:nvSpPr>
          <p:spPr>
            <a:xfrm>
              <a:off x="13143422" y="5351083"/>
              <a:ext cx="1940376" cy="502702"/>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numCol="1" anchor="t">
              <a:normAutofit/>
            </a:bodyPr>
            <a:lstStyle>
              <a:lvl1pPr defTabSz="457200">
                <a:defRPr sz="2600" b="0">
                  <a:solidFill>
                    <a:srgbClr val="FFFFFF"/>
                  </a:solidFill>
                  <a:latin typeface="DM Sans Medium"/>
                  <a:ea typeface="DM Sans Medium"/>
                  <a:cs typeface="DM Sans Medium"/>
                  <a:sym typeface="DM Sans Medium"/>
                </a:defRPr>
              </a:lvl1pPr>
            </a:lstStyle>
            <a:p>
              <a:pPr>
                <a:lnSpc>
                  <a:spcPct val="90000"/>
                </a:lnSpc>
                <a:spcAft>
                  <a:spcPts val="600"/>
                </a:spcAft>
              </a:pPr>
              <a:r>
                <a:rPr sz="900">
                  <a:solidFill>
                    <a:schemeClr val="bg2"/>
                  </a:solidFill>
                </a:rPr>
                <a:t>Buy Now</a:t>
              </a:r>
            </a:p>
          </p:txBody>
        </p:sp>
        <p:sp>
          <p:nvSpPr>
            <p:cNvPr id="155" name="Rounded Rectangle"/>
            <p:cNvSpPr/>
            <p:nvPr/>
          </p:nvSpPr>
          <p:spPr>
            <a:xfrm>
              <a:off x="16974785" y="2062473"/>
              <a:ext cx="5190805" cy="4773444"/>
            </a:xfrm>
            <a:prstGeom prst="roundRect">
              <a:avLst>
                <a:gd name="adj" fmla="val 4114"/>
              </a:avLst>
            </a:prstGeom>
            <a:solidFill>
              <a:schemeClr val="bg1"/>
            </a:solidFill>
            <a:ln w="12700" cap="flat">
              <a:noFill/>
              <a:miter lim="400000"/>
            </a:ln>
            <a:effectLst/>
          </p:spPr>
          <p:txBody>
            <a:bodyPr wrap="square" lIns="0" tIns="0" rIns="0" bIns="0" numCol="1" anchor="ctr">
              <a:noAutofit/>
            </a:bodyPr>
            <a:lstStyle/>
            <a:p>
              <a:pPr defTabSz="764352">
                <a:defRPr sz="5400" b="0">
                  <a:solidFill>
                    <a:srgbClr val="FFFFFF"/>
                  </a:solidFill>
                  <a:latin typeface="Helvetica Neue Medium"/>
                  <a:ea typeface="Helvetica Neue Medium"/>
                  <a:cs typeface="Helvetica Neue Medium"/>
                  <a:sym typeface="Helvetica Neue Medium"/>
                </a:defRPr>
              </a:pPr>
              <a:endParaRPr sz="2700"/>
            </a:p>
          </p:txBody>
        </p:sp>
        <p:sp>
          <p:nvSpPr>
            <p:cNvPr id="156" name="Gold Plan"/>
            <p:cNvSpPr/>
            <p:nvPr/>
          </p:nvSpPr>
          <p:spPr>
            <a:xfrm>
              <a:off x="18520730" y="2716043"/>
              <a:ext cx="2098912" cy="502702"/>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numCol="1" anchor="t">
              <a:normAutofit/>
            </a:bodyPr>
            <a:lstStyle>
              <a:lvl1pPr defTabSz="457200">
                <a:defRPr sz="2600" b="0">
                  <a:solidFill>
                    <a:srgbClr val="1D1C21"/>
                  </a:solidFill>
                  <a:latin typeface="+mn-lt"/>
                  <a:ea typeface="+mn-ea"/>
                  <a:cs typeface="+mn-cs"/>
                  <a:sym typeface="DM Sans Bold"/>
                </a:defRPr>
              </a:lvl1pPr>
            </a:lstStyle>
            <a:p>
              <a:pPr>
                <a:lnSpc>
                  <a:spcPct val="90000"/>
                </a:lnSpc>
                <a:spcAft>
                  <a:spcPts val="600"/>
                </a:spcAft>
              </a:pPr>
              <a:r>
                <a:rPr sz="900">
                  <a:solidFill>
                    <a:schemeClr val="tx1"/>
                  </a:solidFill>
                </a:rPr>
                <a:t>Gold Plan</a:t>
              </a:r>
            </a:p>
          </p:txBody>
        </p:sp>
        <p:sp>
          <p:nvSpPr>
            <p:cNvPr id="157" name="25"/>
            <p:cNvSpPr/>
            <p:nvPr/>
          </p:nvSpPr>
          <p:spPr>
            <a:xfrm>
              <a:off x="18476762" y="3671549"/>
              <a:ext cx="1407760" cy="1025922"/>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numCol="1" anchor="t">
              <a:normAutofit/>
            </a:bodyPr>
            <a:lstStyle>
              <a:lvl1pPr>
                <a:defRPr sz="6000" b="0">
                  <a:solidFill>
                    <a:srgbClr val="1D1C21"/>
                  </a:solidFill>
                  <a:latin typeface="+mn-lt"/>
                  <a:ea typeface="+mn-ea"/>
                  <a:cs typeface="+mn-cs"/>
                  <a:sym typeface="DM Sans Bold"/>
                </a:defRPr>
              </a:lvl1pPr>
            </a:lstStyle>
            <a:p>
              <a:pPr>
                <a:lnSpc>
                  <a:spcPct val="90000"/>
                </a:lnSpc>
                <a:spcAft>
                  <a:spcPts val="600"/>
                </a:spcAft>
              </a:pPr>
              <a:r>
                <a:rPr sz="2400">
                  <a:solidFill>
                    <a:schemeClr val="tx1"/>
                  </a:solidFill>
                </a:rPr>
                <a:t>25</a:t>
              </a:r>
            </a:p>
          </p:txBody>
        </p:sp>
        <p:sp>
          <p:nvSpPr>
            <p:cNvPr id="158" name="/ month"/>
            <p:cNvSpPr/>
            <p:nvPr/>
          </p:nvSpPr>
          <p:spPr>
            <a:xfrm>
              <a:off x="19652394" y="4127207"/>
              <a:ext cx="1233574" cy="471924"/>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numCol="1" anchor="t">
              <a:normAutofit/>
            </a:bodyPr>
            <a:lstStyle>
              <a:lvl1pPr algn="l" defTabSz="457200">
                <a:defRPr sz="2400" b="0">
                  <a:solidFill>
                    <a:srgbClr val="64798C"/>
                  </a:solidFill>
                  <a:latin typeface="DM Sans Regular"/>
                  <a:ea typeface="DM Sans Regular"/>
                  <a:cs typeface="DM Sans Regular"/>
                  <a:sym typeface="DM Sans Regular"/>
                </a:defRPr>
              </a:lvl1pPr>
            </a:lstStyle>
            <a:p>
              <a:pPr>
                <a:lnSpc>
                  <a:spcPct val="90000"/>
                </a:lnSpc>
                <a:spcAft>
                  <a:spcPts val="600"/>
                </a:spcAft>
              </a:pPr>
              <a:r>
                <a:rPr sz="900">
                  <a:solidFill>
                    <a:schemeClr val="tx2"/>
                  </a:solidFill>
                </a:rPr>
                <a:t>/ month</a:t>
              </a:r>
            </a:p>
          </p:txBody>
        </p:sp>
        <p:sp>
          <p:nvSpPr>
            <p:cNvPr id="159" name="$"/>
            <p:cNvSpPr/>
            <p:nvPr/>
          </p:nvSpPr>
          <p:spPr>
            <a:xfrm>
              <a:off x="18254410" y="3847793"/>
              <a:ext cx="449204" cy="471924"/>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numCol="1" anchor="t">
              <a:normAutofit/>
            </a:bodyPr>
            <a:lstStyle>
              <a:lvl1pPr algn="r" defTabSz="457200">
                <a:defRPr sz="2400" b="0">
                  <a:solidFill>
                    <a:srgbClr val="64798C"/>
                  </a:solidFill>
                  <a:latin typeface="DM Sans Regular"/>
                  <a:ea typeface="DM Sans Regular"/>
                  <a:cs typeface="DM Sans Regular"/>
                  <a:sym typeface="DM Sans Regular"/>
                </a:defRPr>
              </a:lvl1pPr>
            </a:lstStyle>
            <a:p>
              <a:pPr>
                <a:lnSpc>
                  <a:spcPct val="90000"/>
                </a:lnSpc>
                <a:spcAft>
                  <a:spcPts val="600"/>
                </a:spcAft>
              </a:pPr>
              <a:r>
                <a:rPr sz="900">
                  <a:solidFill>
                    <a:schemeClr val="tx2"/>
                  </a:solidFill>
                </a:rPr>
                <a:t>$</a:t>
              </a:r>
            </a:p>
          </p:txBody>
        </p:sp>
        <p:sp>
          <p:nvSpPr>
            <p:cNvPr id="161" name="Rounded Rectangle"/>
            <p:cNvSpPr/>
            <p:nvPr/>
          </p:nvSpPr>
          <p:spPr>
            <a:xfrm>
              <a:off x="18247770" y="5287455"/>
              <a:ext cx="2644836" cy="706500"/>
            </a:xfrm>
            <a:prstGeom prst="roundRect">
              <a:avLst>
                <a:gd name="adj" fmla="val 28007"/>
              </a:avLst>
            </a:prstGeom>
            <a:solidFill>
              <a:schemeClr val="accent2"/>
            </a:solidFill>
            <a:ln w="12700" cap="flat">
              <a:noFill/>
              <a:miter lim="400000"/>
            </a:ln>
            <a:effectLst/>
          </p:spPr>
          <p:txBody>
            <a:bodyPr wrap="square" lIns="0" tIns="0" rIns="0" bIns="0" numCol="1" anchor="ctr">
              <a:noAutofit/>
            </a:bodyPr>
            <a:lstStyle/>
            <a:p>
              <a:pPr defTabSz="764352">
                <a:defRPr sz="5400" b="0">
                  <a:solidFill>
                    <a:srgbClr val="FFFFFF"/>
                  </a:solidFill>
                  <a:latin typeface="Helvetica Neue Medium"/>
                  <a:ea typeface="Helvetica Neue Medium"/>
                  <a:cs typeface="Helvetica Neue Medium"/>
                  <a:sym typeface="Helvetica Neue Medium"/>
                </a:defRPr>
              </a:pPr>
              <a:endParaRPr sz="2700"/>
            </a:p>
          </p:txBody>
        </p:sp>
        <p:sp>
          <p:nvSpPr>
            <p:cNvPr id="162" name="Buy Now"/>
            <p:cNvSpPr/>
            <p:nvPr/>
          </p:nvSpPr>
          <p:spPr>
            <a:xfrm>
              <a:off x="18600000" y="5351083"/>
              <a:ext cx="1940376" cy="502702"/>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numCol="1" anchor="t">
              <a:normAutofit/>
            </a:bodyPr>
            <a:lstStyle>
              <a:lvl1pPr defTabSz="457200">
                <a:defRPr sz="2600" b="0">
                  <a:solidFill>
                    <a:srgbClr val="FFFFFF"/>
                  </a:solidFill>
                  <a:latin typeface="DM Sans Medium"/>
                  <a:ea typeface="DM Sans Medium"/>
                  <a:cs typeface="DM Sans Medium"/>
                  <a:sym typeface="DM Sans Medium"/>
                </a:defRPr>
              </a:lvl1pPr>
            </a:lstStyle>
            <a:p>
              <a:pPr>
                <a:lnSpc>
                  <a:spcPct val="90000"/>
                </a:lnSpc>
                <a:spcAft>
                  <a:spcPts val="600"/>
                </a:spcAft>
              </a:pPr>
              <a:r>
                <a:rPr sz="900">
                  <a:solidFill>
                    <a:schemeClr val="bg2"/>
                  </a:solidFill>
                </a:rPr>
                <a:t>Buy Now</a:t>
              </a:r>
            </a:p>
          </p:txBody>
        </p:sp>
        <p:sp>
          <p:nvSpPr>
            <p:cNvPr id="165" name="Rounded Rectangle"/>
            <p:cNvSpPr/>
            <p:nvPr/>
          </p:nvSpPr>
          <p:spPr>
            <a:xfrm>
              <a:off x="11503714" y="7081872"/>
              <a:ext cx="5190805" cy="4773443"/>
            </a:xfrm>
            <a:prstGeom prst="roundRect">
              <a:avLst>
                <a:gd name="adj" fmla="val 4114"/>
              </a:avLst>
            </a:prstGeom>
            <a:solidFill>
              <a:schemeClr val="bg1"/>
            </a:solidFill>
            <a:ln w="12700" cap="flat">
              <a:noFill/>
              <a:miter lim="400000"/>
            </a:ln>
            <a:effectLst/>
          </p:spPr>
          <p:txBody>
            <a:bodyPr wrap="square" lIns="0" tIns="0" rIns="0" bIns="0" numCol="1" anchor="ctr">
              <a:noAutofit/>
            </a:bodyPr>
            <a:lstStyle/>
            <a:p>
              <a:pPr defTabSz="764352">
                <a:defRPr sz="5400" b="0">
                  <a:solidFill>
                    <a:srgbClr val="FFFFFF"/>
                  </a:solidFill>
                  <a:latin typeface="Helvetica Neue Medium"/>
                  <a:ea typeface="Helvetica Neue Medium"/>
                  <a:cs typeface="Helvetica Neue Medium"/>
                  <a:sym typeface="Helvetica Neue Medium"/>
                </a:defRPr>
              </a:pPr>
              <a:endParaRPr sz="2700"/>
            </a:p>
          </p:txBody>
        </p:sp>
        <p:sp>
          <p:nvSpPr>
            <p:cNvPr id="166" name="Popular Plan"/>
            <p:cNvSpPr/>
            <p:nvPr/>
          </p:nvSpPr>
          <p:spPr>
            <a:xfrm>
              <a:off x="13049660" y="7735441"/>
              <a:ext cx="2098912" cy="502702"/>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numCol="1" anchor="t">
              <a:normAutofit/>
            </a:bodyPr>
            <a:lstStyle>
              <a:lvl1pPr defTabSz="457200">
                <a:defRPr sz="2600" b="0">
                  <a:solidFill>
                    <a:srgbClr val="1D1C21"/>
                  </a:solidFill>
                  <a:latin typeface="+mn-lt"/>
                  <a:ea typeface="+mn-ea"/>
                  <a:cs typeface="+mn-cs"/>
                  <a:sym typeface="DM Sans Bold"/>
                </a:defRPr>
              </a:lvl1pPr>
            </a:lstStyle>
            <a:p>
              <a:pPr>
                <a:lnSpc>
                  <a:spcPct val="90000"/>
                </a:lnSpc>
                <a:spcAft>
                  <a:spcPts val="600"/>
                </a:spcAft>
              </a:pPr>
              <a:r>
                <a:rPr sz="900">
                  <a:solidFill>
                    <a:schemeClr val="tx1"/>
                  </a:solidFill>
                </a:rPr>
                <a:t>Popular Plan</a:t>
              </a:r>
            </a:p>
          </p:txBody>
        </p:sp>
        <p:sp>
          <p:nvSpPr>
            <p:cNvPr id="167" name="79"/>
            <p:cNvSpPr/>
            <p:nvPr/>
          </p:nvSpPr>
          <p:spPr>
            <a:xfrm>
              <a:off x="13005692" y="8690947"/>
              <a:ext cx="1407760" cy="1025922"/>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numCol="1" anchor="t">
              <a:normAutofit/>
            </a:bodyPr>
            <a:lstStyle>
              <a:lvl1pPr>
                <a:defRPr sz="6000" b="0">
                  <a:solidFill>
                    <a:srgbClr val="1D1C21"/>
                  </a:solidFill>
                  <a:latin typeface="+mn-lt"/>
                  <a:ea typeface="+mn-ea"/>
                  <a:cs typeface="+mn-cs"/>
                  <a:sym typeface="DM Sans Bold"/>
                </a:defRPr>
              </a:lvl1pPr>
            </a:lstStyle>
            <a:p>
              <a:pPr>
                <a:lnSpc>
                  <a:spcPct val="90000"/>
                </a:lnSpc>
                <a:spcAft>
                  <a:spcPts val="600"/>
                </a:spcAft>
              </a:pPr>
              <a:r>
                <a:rPr sz="2400">
                  <a:solidFill>
                    <a:schemeClr val="tx1"/>
                  </a:solidFill>
                </a:rPr>
                <a:t>79</a:t>
              </a:r>
            </a:p>
          </p:txBody>
        </p:sp>
        <p:sp>
          <p:nvSpPr>
            <p:cNvPr id="168" name="/ month"/>
            <p:cNvSpPr/>
            <p:nvPr/>
          </p:nvSpPr>
          <p:spPr>
            <a:xfrm>
              <a:off x="14181322" y="9146605"/>
              <a:ext cx="1233574" cy="471924"/>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numCol="1" anchor="t">
              <a:normAutofit/>
            </a:bodyPr>
            <a:lstStyle>
              <a:lvl1pPr algn="l" defTabSz="457200">
                <a:defRPr sz="2400" b="0">
                  <a:solidFill>
                    <a:srgbClr val="64798C"/>
                  </a:solidFill>
                  <a:latin typeface="DM Sans Regular"/>
                  <a:ea typeface="DM Sans Regular"/>
                  <a:cs typeface="DM Sans Regular"/>
                  <a:sym typeface="DM Sans Regular"/>
                </a:defRPr>
              </a:lvl1pPr>
            </a:lstStyle>
            <a:p>
              <a:pPr>
                <a:lnSpc>
                  <a:spcPct val="90000"/>
                </a:lnSpc>
                <a:spcAft>
                  <a:spcPts val="600"/>
                </a:spcAft>
              </a:pPr>
              <a:r>
                <a:rPr sz="900">
                  <a:solidFill>
                    <a:schemeClr val="tx2"/>
                  </a:solidFill>
                </a:rPr>
                <a:t>/ month</a:t>
              </a:r>
            </a:p>
          </p:txBody>
        </p:sp>
        <p:sp>
          <p:nvSpPr>
            <p:cNvPr id="169" name="$"/>
            <p:cNvSpPr/>
            <p:nvPr/>
          </p:nvSpPr>
          <p:spPr>
            <a:xfrm>
              <a:off x="12783338" y="8867191"/>
              <a:ext cx="449204" cy="471924"/>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numCol="1" anchor="t">
              <a:normAutofit/>
            </a:bodyPr>
            <a:lstStyle>
              <a:lvl1pPr algn="r" defTabSz="457200">
                <a:defRPr sz="2400" b="0">
                  <a:solidFill>
                    <a:srgbClr val="64798C"/>
                  </a:solidFill>
                  <a:latin typeface="DM Sans Regular"/>
                  <a:ea typeface="DM Sans Regular"/>
                  <a:cs typeface="DM Sans Regular"/>
                  <a:sym typeface="DM Sans Regular"/>
                </a:defRPr>
              </a:lvl1pPr>
            </a:lstStyle>
            <a:p>
              <a:pPr>
                <a:lnSpc>
                  <a:spcPct val="90000"/>
                </a:lnSpc>
                <a:spcAft>
                  <a:spcPts val="600"/>
                </a:spcAft>
              </a:pPr>
              <a:r>
                <a:rPr sz="900">
                  <a:solidFill>
                    <a:schemeClr val="tx2"/>
                  </a:solidFill>
                </a:rPr>
                <a:t>$</a:t>
              </a:r>
            </a:p>
          </p:txBody>
        </p:sp>
        <p:sp>
          <p:nvSpPr>
            <p:cNvPr id="171" name="Rounded Rectangle"/>
            <p:cNvSpPr/>
            <p:nvPr/>
          </p:nvSpPr>
          <p:spPr>
            <a:xfrm>
              <a:off x="12776699" y="10306854"/>
              <a:ext cx="2644836" cy="706500"/>
            </a:xfrm>
            <a:prstGeom prst="roundRect">
              <a:avLst>
                <a:gd name="adj" fmla="val 28007"/>
              </a:avLst>
            </a:prstGeom>
            <a:solidFill>
              <a:schemeClr val="accent3"/>
            </a:solidFill>
            <a:ln w="12700" cap="flat">
              <a:noFill/>
              <a:miter lim="400000"/>
            </a:ln>
            <a:effectLst/>
          </p:spPr>
          <p:txBody>
            <a:bodyPr wrap="square" lIns="0" tIns="0" rIns="0" bIns="0" numCol="1" anchor="ctr">
              <a:noAutofit/>
            </a:bodyPr>
            <a:lstStyle/>
            <a:p>
              <a:pPr defTabSz="764352">
                <a:defRPr sz="5400" b="0">
                  <a:solidFill>
                    <a:srgbClr val="FFFFFF"/>
                  </a:solidFill>
                  <a:latin typeface="Helvetica Neue Medium"/>
                  <a:ea typeface="Helvetica Neue Medium"/>
                  <a:cs typeface="Helvetica Neue Medium"/>
                  <a:sym typeface="Helvetica Neue Medium"/>
                </a:defRPr>
              </a:pPr>
              <a:endParaRPr sz="2700"/>
            </a:p>
          </p:txBody>
        </p:sp>
        <p:sp>
          <p:nvSpPr>
            <p:cNvPr id="172" name="Buy Now"/>
            <p:cNvSpPr/>
            <p:nvPr/>
          </p:nvSpPr>
          <p:spPr>
            <a:xfrm>
              <a:off x="13128928" y="10370481"/>
              <a:ext cx="1940376" cy="502702"/>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numCol="1" anchor="t">
              <a:normAutofit/>
            </a:bodyPr>
            <a:lstStyle>
              <a:lvl1pPr defTabSz="457200">
                <a:defRPr sz="2600" b="0">
                  <a:solidFill>
                    <a:srgbClr val="FFFFFF"/>
                  </a:solidFill>
                  <a:latin typeface="DM Sans Medium"/>
                  <a:ea typeface="DM Sans Medium"/>
                  <a:cs typeface="DM Sans Medium"/>
                  <a:sym typeface="DM Sans Medium"/>
                </a:defRPr>
              </a:lvl1pPr>
            </a:lstStyle>
            <a:p>
              <a:pPr>
                <a:lnSpc>
                  <a:spcPct val="90000"/>
                </a:lnSpc>
                <a:spcAft>
                  <a:spcPts val="600"/>
                </a:spcAft>
              </a:pPr>
              <a:r>
                <a:rPr sz="900">
                  <a:solidFill>
                    <a:schemeClr val="bg2"/>
                  </a:solidFill>
                </a:rPr>
                <a:t>Buy Now</a:t>
              </a:r>
            </a:p>
          </p:txBody>
        </p:sp>
        <p:sp>
          <p:nvSpPr>
            <p:cNvPr id="175" name="Rounded Rectangle"/>
            <p:cNvSpPr/>
            <p:nvPr/>
          </p:nvSpPr>
          <p:spPr>
            <a:xfrm>
              <a:off x="16960291" y="7081872"/>
              <a:ext cx="5190805" cy="4773442"/>
            </a:xfrm>
            <a:prstGeom prst="roundRect">
              <a:avLst>
                <a:gd name="adj" fmla="val 4114"/>
              </a:avLst>
            </a:prstGeom>
            <a:solidFill>
              <a:schemeClr val="bg1"/>
            </a:solidFill>
            <a:ln w="12700">
              <a:miter lim="400000"/>
            </a:ln>
          </p:spPr>
          <p:txBody>
            <a:bodyPr lIns="0" tIns="0" rIns="0" bIns="0" anchor="ctr"/>
            <a:lstStyle/>
            <a:p>
              <a:pPr defTabSz="764352">
                <a:defRPr sz="5400" b="0">
                  <a:solidFill>
                    <a:srgbClr val="FFFFFF"/>
                  </a:solidFill>
                  <a:latin typeface="Helvetica Neue Medium"/>
                  <a:ea typeface="Helvetica Neue Medium"/>
                  <a:cs typeface="Helvetica Neue Medium"/>
                  <a:sym typeface="Helvetica Neue Medium"/>
                </a:defRPr>
              </a:pPr>
              <a:endParaRPr sz="2700"/>
            </a:p>
          </p:txBody>
        </p:sp>
        <p:sp>
          <p:nvSpPr>
            <p:cNvPr id="176" name="Best Plan"/>
            <p:cNvSpPr txBox="1"/>
            <p:nvPr/>
          </p:nvSpPr>
          <p:spPr>
            <a:xfrm>
              <a:off x="18506238" y="7735441"/>
              <a:ext cx="2098912" cy="50270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400" tIns="25400" rIns="25400" bIns="25400">
              <a:normAutofit/>
            </a:bodyPr>
            <a:lstStyle>
              <a:lvl1pPr defTabSz="457200">
                <a:defRPr sz="2600" b="0">
                  <a:solidFill>
                    <a:srgbClr val="1D1C21"/>
                  </a:solidFill>
                  <a:latin typeface="+mn-lt"/>
                  <a:ea typeface="+mn-ea"/>
                  <a:cs typeface="+mn-cs"/>
                  <a:sym typeface="DM Sans Bold"/>
                </a:defRPr>
              </a:lvl1pPr>
            </a:lstStyle>
            <a:p>
              <a:pPr>
                <a:lnSpc>
                  <a:spcPct val="90000"/>
                </a:lnSpc>
                <a:spcAft>
                  <a:spcPts val="600"/>
                </a:spcAft>
              </a:pPr>
              <a:r>
                <a:rPr sz="900">
                  <a:solidFill>
                    <a:schemeClr val="tx1"/>
                  </a:solidFill>
                </a:rPr>
                <a:t>Best Plan</a:t>
              </a:r>
            </a:p>
          </p:txBody>
        </p:sp>
        <p:sp>
          <p:nvSpPr>
            <p:cNvPr id="177" name="99"/>
            <p:cNvSpPr/>
            <p:nvPr/>
          </p:nvSpPr>
          <p:spPr>
            <a:xfrm>
              <a:off x="18462270" y="8690947"/>
              <a:ext cx="1407760" cy="1025922"/>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numCol="1" anchor="t">
              <a:normAutofit/>
            </a:bodyPr>
            <a:lstStyle>
              <a:lvl1pPr>
                <a:defRPr sz="6000" b="0">
                  <a:solidFill>
                    <a:srgbClr val="1D1C21"/>
                  </a:solidFill>
                  <a:latin typeface="+mn-lt"/>
                  <a:ea typeface="+mn-ea"/>
                  <a:cs typeface="+mn-cs"/>
                  <a:sym typeface="DM Sans Bold"/>
                </a:defRPr>
              </a:lvl1pPr>
            </a:lstStyle>
            <a:p>
              <a:pPr>
                <a:lnSpc>
                  <a:spcPct val="90000"/>
                </a:lnSpc>
                <a:spcAft>
                  <a:spcPts val="600"/>
                </a:spcAft>
              </a:pPr>
              <a:r>
                <a:rPr sz="2400">
                  <a:solidFill>
                    <a:schemeClr val="tx1"/>
                  </a:solidFill>
                </a:rPr>
                <a:t>99</a:t>
              </a:r>
            </a:p>
          </p:txBody>
        </p:sp>
        <p:sp>
          <p:nvSpPr>
            <p:cNvPr id="178" name="/ month"/>
            <p:cNvSpPr/>
            <p:nvPr/>
          </p:nvSpPr>
          <p:spPr>
            <a:xfrm>
              <a:off x="19637900" y="9146605"/>
              <a:ext cx="1233574" cy="471924"/>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numCol="1" anchor="t">
              <a:normAutofit/>
            </a:bodyPr>
            <a:lstStyle>
              <a:lvl1pPr algn="l" defTabSz="457200">
                <a:defRPr sz="2400" b="0">
                  <a:solidFill>
                    <a:srgbClr val="64798C"/>
                  </a:solidFill>
                  <a:latin typeface="DM Sans Regular"/>
                  <a:ea typeface="DM Sans Regular"/>
                  <a:cs typeface="DM Sans Regular"/>
                  <a:sym typeface="DM Sans Regular"/>
                </a:defRPr>
              </a:lvl1pPr>
            </a:lstStyle>
            <a:p>
              <a:pPr>
                <a:lnSpc>
                  <a:spcPct val="90000"/>
                </a:lnSpc>
                <a:spcAft>
                  <a:spcPts val="600"/>
                </a:spcAft>
              </a:pPr>
              <a:r>
                <a:rPr sz="900">
                  <a:solidFill>
                    <a:schemeClr val="tx2"/>
                  </a:solidFill>
                </a:rPr>
                <a:t>/ month</a:t>
              </a:r>
            </a:p>
          </p:txBody>
        </p:sp>
        <p:sp>
          <p:nvSpPr>
            <p:cNvPr id="179" name="$"/>
            <p:cNvSpPr/>
            <p:nvPr/>
          </p:nvSpPr>
          <p:spPr>
            <a:xfrm>
              <a:off x="18239918" y="8867193"/>
              <a:ext cx="449202" cy="471924"/>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numCol="1" anchor="t">
              <a:normAutofit/>
            </a:bodyPr>
            <a:lstStyle>
              <a:lvl1pPr algn="r" defTabSz="457200">
                <a:defRPr sz="2400" b="0">
                  <a:solidFill>
                    <a:srgbClr val="64798C"/>
                  </a:solidFill>
                  <a:latin typeface="DM Sans Regular"/>
                  <a:ea typeface="DM Sans Regular"/>
                  <a:cs typeface="DM Sans Regular"/>
                  <a:sym typeface="DM Sans Regular"/>
                </a:defRPr>
              </a:lvl1pPr>
            </a:lstStyle>
            <a:p>
              <a:pPr>
                <a:lnSpc>
                  <a:spcPct val="90000"/>
                </a:lnSpc>
                <a:spcAft>
                  <a:spcPts val="600"/>
                </a:spcAft>
              </a:pPr>
              <a:r>
                <a:rPr sz="900">
                  <a:solidFill>
                    <a:schemeClr val="tx2"/>
                  </a:solidFill>
                </a:rPr>
                <a:t>$</a:t>
              </a:r>
            </a:p>
          </p:txBody>
        </p:sp>
        <p:sp>
          <p:nvSpPr>
            <p:cNvPr id="181" name="Rounded Rectangle"/>
            <p:cNvSpPr/>
            <p:nvPr/>
          </p:nvSpPr>
          <p:spPr>
            <a:xfrm>
              <a:off x="18233277" y="10306853"/>
              <a:ext cx="2644835" cy="706500"/>
            </a:xfrm>
            <a:prstGeom prst="roundRect">
              <a:avLst>
                <a:gd name="adj" fmla="val 28007"/>
              </a:avLst>
            </a:prstGeom>
            <a:solidFill>
              <a:schemeClr val="accent4"/>
            </a:solidFill>
            <a:ln w="12700" cap="flat">
              <a:noFill/>
              <a:miter lim="400000"/>
            </a:ln>
            <a:effectLst/>
          </p:spPr>
          <p:txBody>
            <a:bodyPr wrap="square" lIns="0" tIns="0" rIns="0" bIns="0" numCol="1" anchor="ctr">
              <a:noAutofit/>
            </a:bodyPr>
            <a:lstStyle/>
            <a:p>
              <a:pPr defTabSz="764352">
                <a:defRPr sz="5400" b="0">
                  <a:solidFill>
                    <a:srgbClr val="FFFFFF"/>
                  </a:solidFill>
                  <a:latin typeface="Helvetica Neue Medium"/>
                  <a:ea typeface="Helvetica Neue Medium"/>
                  <a:cs typeface="Helvetica Neue Medium"/>
                  <a:sym typeface="Helvetica Neue Medium"/>
                </a:defRPr>
              </a:pPr>
              <a:endParaRPr sz="2700"/>
            </a:p>
          </p:txBody>
        </p:sp>
        <p:sp>
          <p:nvSpPr>
            <p:cNvPr id="182" name="Buy Now"/>
            <p:cNvSpPr/>
            <p:nvPr/>
          </p:nvSpPr>
          <p:spPr>
            <a:xfrm>
              <a:off x="18585506" y="10370481"/>
              <a:ext cx="1940376" cy="502702"/>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numCol="1" anchor="t">
              <a:normAutofit/>
            </a:bodyPr>
            <a:lstStyle>
              <a:lvl1pPr defTabSz="457200">
                <a:defRPr sz="2600" b="0">
                  <a:solidFill>
                    <a:srgbClr val="FFFFFF"/>
                  </a:solidFill>
                  <a:latin typeface="DM Sans Medium"/>
                  <a:ea typeface="DM Sans Medium"/>
                  <a:cs typeface="DM Sans Medium"/>
                  <a:sym typeface="DM Sans Medium"/>
                </a:defRPr>
              </a:lvl1pPr>
            </a:lstStyle>
            <a:p>
              <a:pPr>
                <a:lnSpc>
                  <a:spcPct val="90000"/>
                </a:lnSpc>
                <a:spcAft>
                  <a:spcPts val="600"/>
                </a:spcAft>
              </a:pPr>
              <a:r>
                <a:rPr sz="900">
                  <a:solidFill>
                    <a:schemeClr val="bg2"/>
                  </a:solidFill>
                </a:rPr>
                <a:t>Buy Now</a:t>
              </a:r>
            </a:p>
          </p:txBody>
        </p:sp>
        <p:sp>
          <p:nvSpPr>
            <p:cNvPr id="184" name="Shape"/>
            <p:cNvSpPr/>
            <p:nvPr/>
          </p:nvSpPr>
          <p:spPr>
            <a:xfrm>
              <a:off x="16974740" y="7081837"/>
              <a:ext cx="1575992" cy="1575992"/>
            </a:xfrm>
            <a:custGeom>
              <a:avLst/>
              <a:gdLst/>
              <a:ahLst/>
              <a:cxnLst>
                <a:cxn ang="0">
                  <a:pos x="wd2" y="hd2"/>
                </a:cxn>
                <a:cxn ang="5400000">
                  <a:pos x="wd2" y="hd2"/>
                </a:cxn>
                <a:cxn ang="10800000">
                  <a:pos x="wd2" y="hd2"/>
                </a:cxn>
                <a:cxn ang="16200000">
                  <a:pos x="wd2" y="hd2"/>
                </a:cxn>
              </a:cxnLst>
              <a:rect l="0" t="0" r="r" b="b"/>
              <a:pathLst>
                <a:path w="21600" h="21600" extrusionOk="0">
                  <a:moveTo>
                    <a:pt x="4118" y="0"/>
                  </a:moveTo>
                  <a:cubicBezTo>
                    <a:pt x="2911" y="0"/>
                    <a:pt x="2186" y="0"/>
                    <a:pt x="1703" y="202"/>
                  </a:cubicBezTo>
                  <a:cubicBezTo>
                    <a:pt x="1007" y="455"/>
                    <a:pt x="455" y="1007"/>
                    <a:pt x="202" y="1703"/>
                  </a:cubicBezTo>
                  <a:cubicBezTo>
                    <a:pt x="0" y="2186"/>
                    <a:pt x="0" y="2911"/>
                    <a:pt x="0" y="4118"/>
                  </a:cubicBezTo>
                  <a:lnTo>
                    <a:pt x="0" y="21600"/>
                  </a:lnTo>
                  <a:lnTo>
                    <a:pt x="21600" y="0"/>
                  </a:lnTo>
                  <a:lnTo>
                    <a:pt x="4118" y="0"/>
                  </a:lnTo>
                  <a:close/>
                </a:path>
              </a:pathLst>
            </a:custGeom>
            <a:solidFill>
              <a:schemeClr val="accent4"/>
            </a:solidFill>
            <a:ln w="12700">
              <a:miter lim="400000"/>
            </a:ln>
          </p:spPr>
          <p:txBody>
            <a:bodyPr lIns="0" tIns="0" rIns="0" bIns="0" anchor="ctr"/>
            <a:lstStyle/>
            <a:p>
              <a:pPr defTabSz="764352">
                <a:defRPr sz="5400" b="0">
                  <a:solidFill>
                    <a:srgbClr val="FFFFFF"/>
                  </a:solidFill>
                  <a:latin typeface="Helvetica Neue Medium"/>
                  <a:ea typeface="Helvetica Neue Medium"/>
                  <a:cs typeface="Helvetica Neue Medium"/>
                  <a:sym typeface="Helvetica Neue Medium"/>
                </a:defRPr>
              </a:pPr>
              <a:endParaRPr sz="2700"/>
            </a:p>
          </p:txBody>
        </p:sp>
        <p:sp>
          <p:nvSpPr>
            <p:cNvPr id="185" name="NEW"/>
            <p:cNvSpPr txBox="1"/>
            <p:nvPr/>
          </p:nvSpPr>
          <p:spPr>
            <a:xfrm rot="18900000">
              <a:off x="16903502" y="7353137"/>
              <a:ext cx="1187406" cy="47192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400" tIns="25400" rIns="25400" bIns="25400">
              <a:normAutofit/>
            </a:bodyPr>
            <a:lstStyle>
              <a:lvl1pPr defTabSz="457200">
                <a:defRPr sz="2400" b="0">
                  <a:solidFill>
                    <a:srgbClr val="FFFFFF"/>
                  </a:solidFill>
                  <a:latin typeface="+mn-lt"/>
                  <a:ea typeface="+mn-ea"/>
                  <a:cs typeface="+mn-cs"/>
                  <a:sym typeface="DM Sans Bold"/>
                </a:defRPr>
              </a:lvl1pPr>
            </a:lstStyle>
            <a:p>
              <a:pPr>
                <a:lnSpc>
                  <a:spcPct val="90000"/>
                </a:lnSpc>
                <a:spcAft>
                  <a:spcPts val="600"/>
                </a:spcAft>
              </a:pPr>
              <a:r>
                <a:rPr sz="900">
                  <a:solidFill>
                    <a:schemeClr val="bg2"/>
                  </a:solidFill>
                </a:rPr>
                <a:t>NEW</a:t>
              </a:r>
            </a:p>
          </p:txBody>
        </p:sp>
        <p:sp>
          <p:nvSpPr>
            <p:cNvPr id="35" name="Pricing Table Template"/>
            <p:cNvSpPr txBox="1"/>
            <p:nvPr/>
          </p:nvSpPr>
          <p:spPr>
            <a:xfrm>
              <a:off x="2168648" y="2967393"/>
              <a:ext cx="6659582" cy="157992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400" tIns="25400" rIns="25400" bIns="25400">
              <a:normAutofit/>
            </a:bodyPr>
            <a:lstStyle>
              <a:lvl1pPr algn="l">
                <a:defRPr sz="6000" b="0">
                  <a:solidFill>
                    <a:srgbClr val="1D1C21"/>
                  </a:solidFill>
                  <a:latin typeface="+mn-lt"/>
                  <a:ea typeface="+mn-ea"/>
                  <a:cs typeface="+mn-cs"/>
                  <a:sym typeface="DM Sans Bold"/>
                </a:defRPr>
              </a:lvl1pPr>
            </a:lstStyle>
            <a:p>
              <a:pPr>
                <a:lnSpc>
                  <a:spcPct val="90000"/>
                </a:lnSpc>
                <a:spcAft>
                  <a:spcPts val="600"/>
                </a:spcAft>
              </a:pPr>
              <a:r>
                <a:rPr lang="en-US" sz="4300" b="1">
                  <a:solidFill>
                    <a:schemeClr val="tx1"/>
                  </a:solidFill>
                </a:rPr>
                <a:t>Four Plans </a:t>
              </a:r>
              <a:endParaRPr sz="4300" b="1">
                <a:solidFill>
                  <a:schemeClr val="tx1"/>
                </a:solidFill>
              </a:endParaRPr>
            </a:p>
          </p:txBody>
        </p:sp>
      </p:grpSp>
    </p:spTree>
  </p:cSld>
  <p:clrMapOvr>
    <a:masterClrMapping/>
  </p:clrMapOvr>
  <p:transition spd="med"/>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0E5580"/>
      </a:dk2>
      <a:lt2>
        <a:srgbClr val="EBEBEB"/>
      </a:lt2>
      <a:accent1>
        <a:srgbClr val="ACD433"/>
      </a:accent1>
      <a:accent2>
        <a:srgbClr val="E6C133"/>
      </a:accent2>
      <a:accent3>
        <a:srgbClr val="EF7A24"/>
      </a:accent3>
      <a:accent4>
        <a:srgbClr val="5AA0F5"/>
      </a:accent4>
      <a:accent5>
        <a:srgbClr val="75CEEC"/>
      </a:accent5>
      <a:accent6>
        <a:srgbClr val="65D6A0"/>
      </a:accent6>
      <a:hlink>
        <a:srgbClr val="C4E46E"/>
      </a:hlink>
      <a:folHlink>
        <a:srgbClr val="BDE0FB"/>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2000"/>
                <a:hueMod val="96000"/>
                <a:satMod val="128000"/>
                <a:lumMod val="114000"/>
              </a:schemeClr>
            </a:gs>
            <a:gs pos="100000">
              <a:schemeClr val="phClr">
                <a:shade val="62000"/>
                <a:hueMod val="100000"/>
                <a:satMod val="134000"/>
                <a:lumMod val="56000"/>
              </a:schemeClr>
            </a:gs>
          </a:gsLst>
          <a:path path="circle">
            <a:fillToRect l="45000" t="65000" r="125000" b="100000"/>
          </a:path>
        </a:gradFill>
        <a:blipFill rotWithShape="1">
          <a:blip xmlns:r="http://schemas.openxmlformats.org/officeDocument/2006/relationships" r:embed="rId1">
            <a:duotone>
              <a:schemeClr val="phClr">
                <a:shade val="62000"/>
                <a:hueMod val="108000"/>
                <a:satMod val="164000"/>
                <a:lumMod val="69000"/>
              </a:schemeClr>
              <a:schemeClr val="phClr">
                <a:tint val="96000"/>
                <a:hueMod val="90000"/>
                <a:satMod val="130000"/>
                <a:lumMod val="134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A3AB87EF-B655-4FFF-8D05-F333AD7F2789}"/>
    </a:ext>
  </a:extLst>
</a:theme>
</file>

<file path=docProps/app.xml><?xml version="1.0" encoding="utf-8"?>
<Properties xmlns="http://schemas.openxmlformats.org/officeDocument/2006/extended-properties" xmlns:vt="http://schemas.openxmlformats.org/officeDocument/2006/docPropsVTypes">
  <Template>Ion Boardroom</Template>
  <TotalTime>3</TotalTime>
  <Words>96</Words>
  <Application>Microsoft Office PowerPoint</Application>
  <PresentationFormat>Widescreen</PresentationFormat>
  <Paragraphs>24</Paragraphs>
  <Slides>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Arial</vt:lpstr>
      <vt:lpstr>Century Gothic</vt:lpstr>
      <vt:lpstr>DM Sans Medium</vt:lpstr>
      <vt:lpstr>DM Sans Regular</vt:lpstr>
      <vt:lpstr>Helvetica Neue Medium</vt:lpstr>
      <vt:lpstr>Wingdings 3</vt:lpstr>
      <vt:lpstr>Ion Boardroom</vt:lpstr>
      <vt:lpstr>PowerPoint Presentation</vt:lpstr>
    </vt:vector>
  </TitlesOfParts>
  <Company>Licensed by PPTX Templates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Pricing Plan</dc:subject>
  <dc:creator>Vikash Sharma</dc:creator>
  <cp:lastModifiedBy>Vikash Sharma</cp:lastModifiedBy>
  <cp:revision>6</cp:revision>
  <dcterms:created xsi:type="dcterms:W3CDTF">2022-05-22T16:53:24Z</dcterms:created>
  <dcterms:modified xsi:type="dcterms:W3CDTF">2022-05-22T16:57:12Z</dcterms:modified>
</cp:coreProperties>
</file>